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7"/>
  </p:notesMasterIdLst>
  <p:sldIdLst>
    <p:sldId id="256" r:id="rId2"/>
    <p:sldId id="508" r:id="rId3"/>
    <p:sldId id="435" r:id="rId4"/>
    <p:sldId id="509" r:id="rId5"/>
    <p:sldId id="258" r:id="rId6"/>
    <p:sldId id="259" r:id="rId7"/>
    <p:sldId id="281" r:id="rId8"/>
    <p:sldId id="286" r:id="rId9"/>
    <p:sldId id="282" r:id="rId10"/>
    <p:sldId id="307" r:id="rId11"/>
    <p:sldId id="510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8" r:id="rId21"/>
    <p:sldId id="486" r:id="rId22"/>
    <p:sldId id="469" r:id="rId23"/>
    <p:sldId id="487" r:id="rId24"/>
    <p:sldId id="412" r:id="rId25"/>
    <p:sldId id="512" r:id="rId26"/>
    <p:sldId id="513" r:id="rId27"/>
    <p:sldId id="488" r:id="rId28"/>
    <p:sldId id="489" r:id="rId29"/>
    <p:sldId id="490" r:id="rId30"/>
    <p:sldId id="491" r:id="rId31"/>
    <p:sldId id="492" r:id="rId32"/>
    <p:sldId id="493" r:id="rId33"/>
    <p:sldId id="422" r:id="rId34"/>
    <p:sldId id="425" r:id="rId35"/>
    <p:sldId id="494" r:id="rId36"/>
    <p:sldId id="420" r:id="rId37"/>
    <p:sldId id="380" r:id="rId38"/>
    <p:sldId id="319" r:id="rId39"/>
    <p:sldId id="495" r:id="rId40"/>
    <p:sldId id="496" r:id="rId41"/>
    <p:sldId id="511" r:id="rId42"/>
    <p:sldId id="497" r:id="rId43"/>
    <p:sldId id="367" r:id="rId44"/>
    <p:sldId id="498" r:id="rId45"/>
    <p:sldId id="619" r:id="rId46"/>
    <p:sldId id="621" r:id="rId47"/>
    <p:sldId id="627" r:id="rId48"/>
    <p:sldId id="499" r:id="rId49"/>
    <p:sldId id="300" r:id="rId50"/>
    <p:sldId id="500" r:id="rId51"/>
    <p:sldId id="308" r:id="rId52"/>
    <p:sldId id="312" r:id="rId53"/>
    <p:sldId id="310" r:id="rId54"/>
    <p:sldId id="311" r:id="rId55"/>
    <p:sldId id="313" r:id="rId56"/>
    <p:sldId id="501" r:id="rId57"/>
    <p:sldId id="502" r:id="rId58"/>
    <p:sldId id="503" r:id="rId59"/>
    <p:sldId id="314" r:id="rId60"/>
    <p:sldId id="403" r:id="rId61"/>
    <p:sldId id="315" r:id="rId62"/>
    <p:sldId id="316" r:id="rId63"/>
    <p:sldId id="317" r:id="rId64"/>
    <p:sldId id="318" r:id="rId65"/>
    <p:sldId id="668" r:id="rId66"/>
    <p:sldId id="387" r:id="rId67"/>
    <p:sldId id="331" r:id="rId68"/>
    <p:sldId id="334" r:id="rId69"/>
    <p:sldId id="333" r:id="rId70"/>
    <p:sldId id="336" r:id="rId71"/>
    <p:sldId id="667" r:id="rId72"/>
    <p:sldId id="335" r:id="rId73"/>
    <p:sldId id="330" r:id="rId74"/>
    <p:sldId id="269" r:id="rId75"/>
    <p:sldId id="270" r:id="rId76"/>
    <p:sldId id="388" r:id="rId77"/>
    <p:sldId id="320" r:id="rId78"/>
    <p:sldId id="261" r:id="rId79"/>
    <p:sldId id="389" r:id="rId80"/>
    <p:sldId id="390" r:id="rId81"/>
    <p:sldId id="302" r:id="rId82"/>
    <p:sldId id="301" r:id="rId83"/>
    <p:sldId id="322" r:id="rId84"/>
    <p:sldId id="321" r:id="rId85"/>
    <p:sldId id="323" r:id="rId86"/>
    <p:sldId id="324" r:id="rId87"/>
    <p:sldId id="295" r:id="rId88"/>
    <p:sldId id="284" r:id="rId89"/>
    <p:sldId id="283" r:id="rId90"/>
    <p:sldId id="398" r:id="rId91"/>
    <p:sldId id="396" r:id="rId92"/>
    <p:sldId id="399" r:id="rId93"/>
    <p:sldId id="397" r:id="rId94"/>
    <p:sldId id="400" r:id="rId95"/>
    <p:sldId id="325" r:id="rId96"/>
    <p:sldId id="326" r:id="rId97"/>
    <p:sldId id="327" r:id="rId98"/>
    <p:sldId id="372" r:id="rId99"/>
    <p:sldId id="368" r:id="rId100"/>
    <p:sldId id="370" r:id="rId101"/>
    <p:sldId id="374" r:id="rId102"/>
    <p:sldId id="328" r:id="rId103"/>
    <p:sldId id="329" r:id="rId104"/>
    <p:sldId id="401" r:id="rId105"/>
    <p:sldId id="338" r:id="rId106"/>
    <p:sldId id="340" r:id="rId107"/>
    <p:sldId id="341" r:id="rId108"/>
    <p:sldId id="342" r:id="rId109"/>
    <p:sldId id="343" r:id="rId110"/>
    <p:sldId id="404" r:id="rId111"/>
    <p:sldId id="429" r:id="rId112"/>
    <p:sldId id="355" r:id="rId113"/>
    <p:sldId id="356" r:id="rId114"/>
    <p:sldId id="449" r:id="rId115"/>
    <p:sldId id="358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storia y evolución" id="{AA124807-4163-4A35-A8EE-F8F9469DBE6F}">
          <p14:sldIdLst>
            <p14:sldId id="256"/>
            <p14:sldId id="508"/>
            <p14:sldId id="435"/>
          </p14:sldIdLst>
        </p14:section>
        <p14:section name="history" id="{5DC95E65-7528-4E85-9ACD-DB247A218F71}">
          <p14:sldIdLst>
            <p14:sldId id="509"/>
            <p14:sldId id="258"/>
            <p14:sldId id="259"/>
            <p14:sldId id="281"/>
            <p14:sldId id="286"/>
            <p14:sldId id="282"/>
            <p14:sldId id="307"/>
          </p14:sldIdLst>
        </p14:section>
        <p14:section name="ECCA" id="{930149C1-B941-44E9-AEBF-27DE34B39B66}">
          <p14:sldIdLst>
            <p14:sldId id="510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86"/>
            <p14:sldId id="469"/>
            <p14:sldId id="487"/>
            <p14:sldId id="412"/>
            <p14:sldId id="512"/>
            <p14:sldId id="513"/>
            <p14:sldId id="488"/>
            <p14:sldId id="489"/>
            <p14:sldId id="490"/>
            <p14:sldId id="491"/>
            <p14:sldId id="492"/>
            <p14:sldId id="493"/>
            <p14:sldId id="422"/>
            <p14:sldId id="425"/>
            <p14:sldId id="494"/>
            <p14:sldId id="420"/>
            <p14:sldId id="380"/>
            <p14:sldId id="319"/>
            <p14:sldId id="495"/>
          </p14:sldIdLst>
        </p14:section>
        <p14:section name="RoB" id="{F557C64D-2DBB-4CD3-A99B-795426BA85DA}">
          <p14:sldIdLst>
            <p14:sldId id="496"/>
            <p14:sldId id="511"/>
            <p14:sldId id="497"/>
            <p14:sldId id="367"/>
            <p14:sldId id="498"/>
            <p14:sldId id="619"/>
            <p14:sldId id="621"/>
            <p14:sldId id="627"/>
            <p14:sldId id="499"/>
            <p14:sldId id="300"/>
            <p14:sldId id="500"/>
            <p14:sldId id="308"/>
            <p14:sldId id="312"/>
            <p14:sldId id="310"/>
            <p14:sldId id="311"/>
            <p14:sldId id="313"/>
            <p14:sldId id="501"/>
            <p14:sldId id="502"/>
            <p14:sldId id="503"/>
            <p14:sldId id="314"/>
            <p14:sldId id="403"/>
            <p14:sldId id="315"/>
            <p14:sldId id="316"/>
            <p14:sldId id="317"/>
            <p14:sldId id="318"/>
          </p14:sldIdLst>
        </p14:section>
        <p14:section name="RS_MA" id="{388444DF-638A-40DF-BE3A-3F33B8B8A58E}">
          <p14:sldIdLst>
            <p14:sldId id="668"/>
            <p14:sldId id="387"/>
            <p14:sldId id="331"/>
            <p14:sldId id="334"/>
            <p14:sldId id="333"/>
            <p14:sldId id="336"/>
            <p14:sldId id="667"/>
            <p14:sldId id="335"/>
            <p14:sldId id="330"/>
            <p14:sldId id="269"/>
            <p14:sldId id="270"/>
            <p14:sldId id="388"/>
            <p14:sldId id="320"/>
            <p14:sldId id="261"/>
            <p14:sldId id="389"/>
            <p14:sldId id="390"/>
            <p14:sldId id="302"/>
            <p14:sldId id="301"/>
            <p14:sldId id="322"/>
            <p14:sldId id="321"/>
            <p14:sldId id="323"/>
            <p14:sldId id="324"/>
            <p14:sldId id="295"/>
            <p14:sldId id="284"/>
            <p14:sldId id="283"/>
            <p14:sldId id="398"/>
            <p14:sldId id="396"/>
            <p14:sldId id="399"/>
            <p14:sldId id="397"/>
            <p14:sldId id="400"/>
            <p14:sldId id="325"/>
            <p14:sldId id="326"/>
            <p14:sldId id="327"/>
            <p14:sldId id="372"/>
            <p14:sldId id="368"/>
            <p14:sldId id="370"/>
            <p14:sldId id="374"/>
            <p14:sldId id="328"/>
            <p14:sldId id="329"/>
            <p14:sldId id="401"/>
            <p14:sldId id="338"/>
            <p14:sldId id="340"/>
            <p14:sldId id="341"/>
            <p14:sldId id="342"/>
            <p14:sldId id="343"/>
            <p14:sldId id="404"/>
            <p14:sldId id="429"/>
            <p14:sldId id="355"/>
            <p14:sldId id="356"/>
            <p14:sldId id="449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CD4E0-1B21-4E67-AE50-83CDAB613735}" v="10" dt="2024-11-30T16:25:35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92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15FCD4E0-1B21-4E67-AE50-83CDAB613735}"/>
    <pc:docChg chg="delSld modSld modSection">
      <pc:chgData name="Castiello de Obeso, Santiago" userId="b4fc0b8e-1f0e-417a-8aad-015961d2398a" providerId="ADAL" clId="{15FCD4E0-1B21-4E67-AE50-83CDAB613735}" dt="2024-11-30T16:34:57.354" v="46" actId="6549"/>
      <pc:docMkLst>
        <pc:docMk/>
      </pc:docMkLst>
      <pc:sldChg chg="modSp mod">
        <pc:chgData name="Castiello de Obeso, Santiago" userId="b4fc0b8e-1f0e-417a-8aad-015961d2398a" providerId="ADAL" clId="{15FCD4E0-1B21-4E67-AE50-83CDAB613735}" dt="2024-11-30T16:34:57.354" v="46" actId="6549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15FCD4E0-1B21-4E67-AE50-83CDAB613735}" dt="2024-11-30T16:34:57.354" v="46" actId="6549"/>
          <ac:spMkLst>
            <pc:docMk/>
            <pc:sldMk cId="3405084184" sldId="256"/>
            <ac:spMk id="8" creationId="{3D3A654C-98A9-40A6-BCA9-6C6E2E2CEC75}"/>
          </ac:spMkLst>
        </pc:spChg>
      </pc:sldChg>
      <pc:sldChg chg="addSp delSp modSp">
        <pc:chgData name="Castiello de Obeso, Santiago" userId="b4fc0b8e-1f0e-417a-8aad-015961d2398a" providerId="ADAL" clId="{15FCD4E0-1B21-4E67-AE50-83CDAB613735}" dt="2024-11-30T16:25:20.447" v="33"/>
        <pc:sldMkLst>
          <pc:docMk/>
          <pc:sldMk cId="982374875" sldId="422"/>
        </pc:sldMkLst>
        <pc:spChg chg="mod">
          <ac:chgData name="Castiello de Obeso, Santiago" userId="b4fc0b8e-1f0e-417a-8aad-015961d2398a" providerId="ADAL" clId="{15FCD4E0-1B21-4E67-AE50-83CDAB613735}" dt="2024-11-30T16:25:20.447" v="33"/>
          <ac:spMkLst>
            <pc:docMk/>
            <pc:sldMk cId="982374875" sldId="422"/>
            <ac:spMk id="6" creationId="{3F120AF9-6946-36ED-3DD5-3F8C1CAEAE25}"/>
          </ac:spMkLst>
        </pc:spChg>
        <pc:spChg chg="mod">
          <ac:chgData name="Castiello de Obeso, Santiago" userId="b4fc0b8e-1f0e-417a-8aad-015961d2398a" providerId="ADAL" clId="{15FCD4E0-1B21-4E67-AE50-83CDAB613735}" dt="2024-11-30T16:25:20.447" v="33"/>
          <ac:spMkLst>
            <pc:docMk/>
            <pc:sldMk cId="982374875" sldId="422"/>
            <ac:spMk id="8" creationId="{144C4099-7224-109F-9770-39970F697B75}"/>
          </ac:spMkLst>
        </pc:spChg>
        <pc:grpChg chg="add mod">
          <ac:chgData name="Castiello de Obeso, Santiago" userId="b4fc0b8e-1f0e-417a-8aad-015961d2398a" providerId="ADAL" clId="{15FCD4E0-1B21-4E67-AE50-83CDAB613735}" dt="2024-11-30T16:25:20.447" v="33"/>
          <ac:grpSpMkLst>
            <pc:docMk/>
            <pc:sldMk cId="982374875" sldId="422"/>
            <ac:grpSpMk id="2" creationId="{BA1E3523-F3F5-28C7-7646-EB553F0A92BC}"/>
          </ac:grpSpMkLst>
        </pc:grpChg>
        <pc:grpChg chg="del">
          <ac:chgData name="Castiello de Obeso, Santiago" userId="b4fc0b8e-1f0e-417a-8aad-015961d2398a" providerId="ADAL" clId="{15FCD4E0-1B21-4E67-AE50-83CDAB613735}" dt="2024-11-30T16:25:19.976" v="32" actId="478"/>
          <ac:grpSpMkLst>
            <pc:docMk/>
            <pc:sldMk cId="982374875" sldId="422"/>
            <ac:grpSpMk id="46" creationId="{00000000-0000-0000-0000-000000000000}"/>
          </ac:grpSpMkLst>
        </pc:grpChg>
        <pc:picChg chg="mod">
          <ac:chgData name="Castiello de Obeso, Santiago" userId="b4fc0b8e-1f0e-417a-8aad-015961d2398a" providerId="ADAL" clId="{15FCD4E0-1B21-4E67-AE50-83CDAB613735}" dt="2024-11-30T16:25:20.447" v="33"/>
          <ac:picMkLst>
            <pc:docMk/>
            <pc:sldMk cId="982374875" sldId="422"/>
            <ac:picMk id="4" creationId="{DFA1A820-234C-00E8-6C73-F3B7DFFE99B7}"/>
          </ac:picMkLst>
        </pc:picChg>
        <pc:picChg chg="mod">
          <ac:chgData name="Castiello de Obeso, Santiago" userId="b4fc0b8e-1f0e-417a-8aad-015961d2398a" providerId="ADAL" clId="{15FCD4E0-1B21-4E67-AE50-83CDAB613735}" dt="2024-11-30T16:25:20.447" v="33"/>
          <ac:picMkLst>
            <pc:docMk/>
            <pc:sldMk cId="982374875" sldId="422"/>
            <ac:picMk id="5" creationId="{58B1E5C6-30F3-8FCD-52A1-322EDD109FBE}"/>
          </ac:picMkLst>
        </pc:picChg>
      </pc:sldChg>
      <pc:sldChg chg="addSp delSp modSp">
        <pc:chgData name="Castiello de Obeso, Santiago" userId="b4fc0b8e-1f0e-417a-8aad-015961d2398a" providerId="ADAL" clId="{15FCD4E0-1B21-4E67-AE50-83CDAB613735}" dt="2024-11-30T16:25:29.971" v="35"/>
        <pc:sldMkLst>
          <pc:docMk/>
          <pc:sldMk cId="2276681227" sldId="425"/>
        </pc:sldMkLst>
        <pc:spChg chg="mod">
          <ac:chgData name="Castiello de Obeso, Santiago" userId="b4fc0b8e-1f0e-417a-8aad-015961d2398a" providerId="ADAL" clId="{15FCD4E0-1B21-4E67-AE50-83CDAB613735}" dt="2024-11-30T16:25:29.971" v="35"/>
          <ac:spMkLst>
            <pc:docMk/>
            <pc:sldMk cId="2276681227" sldId="425"/>
            <ac:spMk id="9" creationId="{CF6A646C-2A9D-AC27-30AA-11FCAD2D663F}"/>
          </ac:spMkLst>
        </pc:spChg>
        <pc:spChg chg="mod">
          <ac:chgData name="Castiello de Obeso, Santiago" userId="b4fc0b8e-1f0e-417a-8aad-015961d2398a" providerId="ADAL" clId="{15FCD4E0-1B21-4E67-AE50-83CDAB613735}" dt="2024-11-30T16:25:29.971" v="35"/>
          <ac:spMkLst>
            <pc:docMk/>
            <pc:sldMk cId="2276681227" sldId="425"/>
            <ac:spMk id="10" creationId="{2996B790-436D-E161-F716-C6B7B26C0F05}"/>
          </ac:spMkLst>
        </pc:spChg>
        <pc:grpChg chg="add mod">
          <ac:chgData name="Castiello de Obeso, Santiago" userId="b4fc0b8e-1f0e-417a-8aad-015961d2398a" providerId="ADAL" clId="{15FCD4E0-1B21-4E67-AE50-83CDAB613735}" dt="2024-11-30T16:25:29.971" v="35"/>
          <ac:grpSpMkLst>
            <pc:docMk/>
            <pc:sldMk cId="2276681227" sldId="425"/>
            <ac:grpSpMk id="2" creationId="{802ADF7A-3343-6438-4834-908C02042D7A}"/>
          </ac:grpSpMkLst>
        </pc:grpChg>
        <pc:grpChg chg="del">
          <ac:chgData name="Castiello de Obeso, Santiago" userId="b4fc0b8e-1f0e-417a-8aad-015961d2398a" providerId="ADAL" clId="{15FCD4E0-1B21-4E67-AE50-83CDAB613735}" dt="2024-11-30T16:25:29.217" v="34" actId="478"/>
          <ac:grpSpMkLst>
            <pc:docMk/>
            <pc:sldMk cId="2276681227" sldId="425"/>
            <ac:grpSpMk id="52" creationId="{00000000-0000-0000-0000-000000000000}"/>
          </ac:grpSpMkLst>
        </pc:grpChg>
        <pc:picChg chg="mod">
          <ac:chgData name="Castiello de Obeso, Santiago" userId="b4fc0b8e-1f0e-417a-8aad-015961d2398a" providerId="ADAL" clId="{15FCD4E0-1B21-4E67-AE50-83CDAB613735}" dt="2024-11-30T16:25:29.971" v="35"/>
          <ac:picMkLst>
            <pc:docMk/>
            <pc:sldMk cId="2276681227" sldId="425"/>
            <ac:picMk id="4" creationId="{581FB873-C309-FECD-1F77-51B15A010B10}"/>
          </ac:picMkLst>
        </pc:picChg>
        <pc:picChg chg="mod">
          <ac:chgData name="Castiello de Obeso, Santiago" userId="b4fc0b8e-1f0e-417a-8aad-015961d2398a" providerId="ADAL" clId="{15FCD4E0-1B21-4E67-AE50-83CDAB613735}" dt="2024-11-30T16:25:29.971" v="35"/>
          <ac:picMkLst>
            <pc:docMk/>
            <pc:sldMk cId="2276681227" sldId="425"/>
            <ac:picMk id="8" creationId="{325EF565-3F65-F55E-B69E-3021C6A77792}"/>
          </ac:picMkLst>
        </pc:picChg>
      </pc:sldChg>
      <pc:sldChg chg="modSp mod">
        <pc:chgData name="Castiello de Obeso, Santiago" userId="b4fc0b8e-1f0e-417a-8aad-015961d2398a" providerId="ADAL" clId="{15FCD4E0-1B21-4E67-AE50-83CDAB613735}" dt="2024-11-30T16:24:51.672" v="27" actId="20577"/>
        <pc:sldMkLst>
          <pc:docMk/>
          <pc:sldMk cId="1454763722" sldId="490"/>
        </pc:sldMkLst>
        <pc:spChg chg="mod">
          <ac:chgData name="Castiello de Obeso, Santiago" userId="b4fc0b8e-1f0e-417a-8aad-015961d2398a" providerId="ADAL" clId="{15FCD4E0-1B21-4E67-AE50-83CDAB613735}" dt="2024-11-30T16:24:51.672" v="27" actId="20577"/>
          <ac:spMkLst>
            <pc:docMk/>
            <pc:sldMk cId="1454763722" sldId="490"/>
            <ac:spMk id="6" creationId="{00000000-0000-0000-0000-000000000000}"/>
          </ac:spMkLst>
        </pc:spChg>
        <pc:spChg chg="mod">
          <ac:chgData name="Castiello de Obeso, Santiago" userId="b4fc0b8e-1f0e-417a-8aad-015961d2398a" providerId="ADAL" clId="{15FCD4E0-1B21-4E67-AE50-83CDAB613735}" dt="2024-11-30T16:24:46.137" v="10" actId="6549"/>
          <ac:spMkLst>
            <pc:docMk/>
            <pc:sldMk cId="1454763722" sldId="490"/>
            <ac:spMk id="174" creationId="{00000000-0000-0000-0000-000000000000}"/>
          </ac:spMkLst>
        </pc:spChg>
      </pc:sldChg>
      <pc:sldChg chg="addSp delSp modSp">
        <pc:chgData name="Castiello de Obeso, Santiago" userId="b4fc0b8e-1f0e-417a-8aad-015961d2398a" providerId="ADAL" clId="{15FCD4E0-1B21-4E67-AE50-83CDAB613735}" dt="2024-11-30T16:24:59.587" v="29"/>
        <pc:sldMkLst>
          <pc:docMk/>
          <pc:sldMk cId="3040587865" sldId="491"/>
        </pc:sldMkLst>
        <pc:spChg chg="mod">
          <ac:chgData name="Castiello de Obeso, Santiago" userId="b4fc0b8e-1f0e-417a-8aad-015961d2398a" providerId="ADAL" clId="{15FCD4E0-1B21-4E67-AE50-83CDAB613735}" dt="2024-11-30T16:24:59.587" v="29"/>
          <ac:spMkLst>
            <pc:docMk/>
            <pc:sldMk cId="3040587865" sldId="491"/>
            <ac:spMk id="12" creationId="{A621FCDC-D8FC-B934-7D1E-98B221532E74}"/>
          </ac:spMkLst>
        </pc:spChg>
        <pc:spChg chg="mod">
          <ac:chgData name="Castiello de Obeso, Santiago" userId="b4fc0b8e-1f0e-417a-8aad-015961d2398a" providerId="ADAL" clId="{15FCD4E0-1B21-4E67-AE50-83CDAB613735}" dt="2024-11-30T16:24:59.587" v="29"/>
          <ac:spMkLst>
            <pc:docMk/>
            <pc:sldMk cId="3040587865" sldId="491"/>
            <ac:spMk id="13" creationId="{8370BB34-4A65-C7F1-4F47-08B726D8DA8F}"/>
          </ac:spMkLst>
        </pc:spChg>
        <pc:grpChg chg="add mod">
          <ac:chgData name="Castiello de Obeso, Santiago" userId="b4fc0b8e-1f0e-417a-8aad-015961d2398a" providerId="ADAL" clId="{15FCD4E0-1B21-4E67-AE50-83CDAB613735}" dt="2024-11-30T16:24:59.587" v="29"/>
          <ac:grpSpMkLst>
            <pc:docMk/>
            <pc:sldMk cId="3040587865" sldId="491"/>
            <ac:grpSpMk id="5" creationId="{801D99F0-0497-0D41-173D-641C63098736}"/>
          </ac:grpSpMkLst>
        </pc:grpChg>
        <pc:grpChg chg="del">
          <ac:chgData name="Castiello de Obeso, Santiago" userId="b4fc0b8e-1f0e-417a-8aad-015961d2398a" providerId="ADAL" clId="{15FCD4E0-1B21-4E67-AE50-83CDAB613735}" dt="2024-11-30T16:24:59.083" v="28" actId="478"/>
          <ac:grpSpMkLst>
            <pc:docMk/>
            <pc:sldMk cId="3040587865" sldId="491"/>
            <ac:grpSpMk id="8" creationId="{00000000-0000-0000-0000-000000000000}"/>
          </ac:grpSpMkLst>
        </pc:grpChg>
        <pc:picChg chg="mod">
          <ac:chgData name="Castiello de Obeso, Santiago" userId="b4fc0b8e-1f0e-417a-8aad-015961d2398a" providerId="ADAL" clId="{15FCD4E0-1B21-4E67-AE50-83CDAB613735}" dt="2024-11-30T16:24:59.587" v="29"/>
          <ac:picMkLst>
            <pc:docMk/>
            <pc:sldMk cId="3040587865" sldId="491"/>
            <ac:picMk id="9" creationId="{47CDDBAC-4C00-E35A-1C15-16C9A1B4A470}"/>
          </ac:picMkLst>
        </pc:picChg>
        <pc:picChg chg="mod">
          <ac:chgData name="Castiello de Obeso, Santiago" userId="b4fc0b8e-1f0e-417a-8aad-015961d2398a" providerId="ADAL" clId="{15FCD4E0-1B21-4E67-AE50-83CDAB613735}" dt="2024-11-30T16:24:59.587" v="29"/>
          <ac:picMkLst>
            <pc:docMk/>
            <pc:sldMk cId="3040587865" sldId="491"/>
            <ac:picMk id="11" creationId="{E0D9308C-2924-D2B4-DCDF-AAC462EB1653}"/>
          </ac:picMkLst>
        </pc:picChg>
      </pc:sldChg>
      <pc:sldChg chg="addSp delSp modSp">
        <pc:chgData name="Castiello de Obeso, Santiago" userId="b4fc0b8e-1f0e-417a-8aad-015961d2398a" providerId="ADAL" clId="{15FCD4E0-1B21-4E67-AE50-83CDAB613735}" dt="2024-11-30T16:25:15.275" v="31"/>
        <pc:sldMkLst>
          <pc:docMk/>
          <pc:sldMk cId="3133406166" sldId="493"/>
        </pc:sldMkLst>
        <pc:spChg chg="mod">
          <ac:chgData name="Castiello de Obeso, Santiago" userId="b4fc0b8e-1f0e-417a-8aad-015961d2398a" providerId="ADAL" clId="{15FCD4E0-1B21-4E67-AE50-83CDAB613735}" dt="2024-11-30T16:25:15.275" v="31"/>
          <ac:spMkLst>
            <pc:docMk/>
            <pc:sldMk cId="3133406166" sldId="493"/>
            <ac:spMk id="8" creationId="{66E8AFDA-68FD-5508-8C68-1B36B44067EF}"/>
          </ac:spMkLst>
        </pc:spChg>
        <pc:spChg chg="mod">
          <ac:chgData name="Castiello de Obeso, Santiago" userId="b4fc0b8e-1f0e-417a-8aad-015961d2398a" providerId="ADAL" clId="{15FCD4E0-1B21-4E67-AE50-83CDAB613735}" dt="2024-11-30T16:25:15.275" v="31"/>
          <ac:spMkLst>
            <pc:docMk/>
            <pc:sldMk cId="3133406166" sldId="493"/>
            <ac:spMk id="9" creationId="{BD802F67-9573-0CD8-A211-796E3A7F17A9}"/>
          </ac:spMkLst>
        </pc:spChg>
        <pc:grpChg chg="add mod">
          <ac:chgData name="Castiello de Obeso, Santiago" userId="b4fc0b8e-1f0e-417a-8aad-015961d2398a" providerId="ADAL" clId="{15FCD4E0-1B21-4E67-AE50-83CDAB613735}" dt="2024-11-30T16:25:15.275" v="31"/>
          <ac:grpSpMkLst>
            <pc:docMk/>
            <pc:sldMk cId="3133406166" sldId="493"/>
            <ac:grpSpMk id="4" creationId="{44A82754-7BFD-85C7-0E03-7037744795C8}"/>
          </ac:grpSpMkLst>
        </pc:grpChg>
        <pc:grpChg chg="del">
          <ac:chgData name="Castiello de Obeso, Santiago" userId="b4fc0b8e-1f0e-417a-8aad-015961d2398a" providerId="ADAL" clId="{15FCD4E0-1B21-4E67-AE50-83CDAB613735}" dt="2024-11-30T16:25:14.742" v="30" actId="478"/>
          <ac:grpSpMkLst>
            <pc:docMk/>
            <pc:sldMk cId="3133406166" sldId="493"/>
            <ac:grpSpMk id="46" creationId="{00000000-0000-0000-0000-000000000000}"/>
          </ac:grpSpMkLst>
        </pc:grpChg>
        <pc:picChg chg="mod">
          <ac:chgData name="Castiello de Obeso, Santiago" userId="b4fc0b8e-1f0e-417a-8aad-015961d2398a" providerId="ADAL" clId="{15FCD4E0-1B21-4E67-AE50-83CDAB613735}" dt="2024-11-30T16:25:15.275" v="31"/>
          <ac:picMkLst>
            <pc:docMk/>
            <pc:sldMk cId="3133406166" sldId="493"/>
            <ac:picMk id="5" creationId="{423F7D3D-D2BA-FB9B-1107-E2610E9A6BCE}"/>
          </ac:picMkLst>
        </pc:picChg>
        <pc:picChg chg="mod">
          <ac:chgData name="Castiello de Obeso, Santiago" userId="b4fc0b8e-1f0e-417a-8aad-015961d2398a" providerId="ADAL" clId="{15FCD4E0-1B21-4E67-AE50-83CDAB613735}" dt="2024-11-30T16:25:15.275" v="31"/>
          <ac:picMkLst>
            <pc:docMk/>
            <pc:sldMk cId="3133406166" sldId="493"/>
            <ac:picMk id="6" creationId="{D31719FC-FD1B-EE7A-5DD9-6B83781C8E3E}"/>
          </ac:picMkLst>
        </pc:picChg>
      </pc:sldChg>
      <pc:sldChg chg="addSp delSp modSp">
        <pc:chgData name="Castiello de Obeso, Santiago" userId="b4fc0b8e-1f0e-417a-8aad-015961d2398a" providerId="ADAL" clId="{15FCD4E0-1B21-4E67-AE50-83CDAB613735}" dt="2024-11-30T16:25:35.620" v="37"/>
        <pc:sldMkLst>
          <pc:docMk/>
          <pc:sldMk cId="2231307458" sldId="494"/>
        </pc:sldMkLst>
        <pc:spChg chg="mod">
          <ac:chgData name="Castiello de Obeso, Santiago" userId="b4fc0b8e-1f0e-417a-8aad-015961d2398a" providerId="ADAL" clId="{15FCD4E0-1B21-4E67-AE50-83CDAB613735}" dt="2024-11-30T16:25:35.620" v="37"/>
          <ac:spMkLst>
            <pc:docMk/>
            <pc:sldMk cId="2231307458" sldId="494"/>
            <ac:spMk id="9" creationId="{D8EE55A7-FF47-CAC3-2360-A275FB2DA5CF}"/>
          </ac:spMkLst>
        </pc:spChg>
        <pc:spChg chg="mod">
          <ac:chgData name="Castiello de Obeso, Santiago" userId="b4fc0b8e-1f0e-417a-8aad-015961d2398a" providerId="ADAL" clId="{15FCD4E0-1B21-4E67-AE50-83CDAB613735}" dt="2024-11-30T16:25:35.620" v="37"/>
          <ac:spMkLst>
            <pc:docMk/>
            <pc:sldMk cId="2231307458" sldId="494"/>
            <ac:spMk id="10" creationId="{76AD9A72-2479-1B66-6008-4D5504EB1F13}"/>
          </ac:spMkLst>
        </pc:spChg>
        <pc:grpChg chg="add mod">
          <ac:chgData name="Castiello de Obeso, Santiago" userId="b4fc0b8e-1f0e-417a-8aad-015961d2398a" providerId="ADAL" clId="{15FCD4E0-1B21-4E67-AE50-83CDAB613735}" dt="2024-11-30T16:25:35.620" v="37"/>
          <ac:grpSpMkLst>
            <pc:docMk/>
            <pc:sldMk cId="2231307458" sldId="494"/>
            <ac:grpSpMk id="2" creationId="{2A002A46-8576-176D-D464-598D2A25D0AD}"/>
          </ac:grpSpMkLst>
        </pc:grpChg>
        <pc:grpChg chg="del">
          <ac:chgData name="Castiello de Obeso, Santiago" userId="b4fc0b8e-1f0e-417a-8aad-015961d2398a" providerId="ADAL" clId="{15FCD4E0-1B21-4E67-AE50-83CDAB613735}" dt="2024-11-30T16:25:34.964" v="36" actId="478"/>
          <ac:grpSpMkLst>
            <pc:docMk/>
            <pc:sldMk cId="2231307458" sldId="494"/>
            <ac:grpSpMk id="52" creationId="{00000000-0000-0000-0000-000000000000}"/>
          </ac:grpSpMkLst>
        </pc:grpChg>
        <pc:picChg chg="mod">
          <ac:chgData name="Castiello de Obeso, Santiago" userId="b4fc0b8e-1f0e-417a-8aad-015961d2398a" providerId="ADAL" clId="{15FCD4E0-1B21-4E67-AE50-83CDAB613735}" dt="2024-11-30T16:25:35.620" v="37"/>
          <ac:picMkLst>
            <pc:docMk/>
            <pc:sldMk cId="2231307458" sldId="494"/>
            <ac:picMk id="4" creationId="{877AAB73-8FFC-7B2E-DF33-9F49FD0F3678}"/>
          </ac:picMkLst>
        </pc:picChg>
        <pc:picChg chg="mod">
          <ac:chgData name="Castiello de Obeso, Santiago" userId="b4fc0b8e-1f0e-417a-8aad-015961d2398a" providerId="ADAL" clId="{15FCD4E0-1B21-4E67-AE50-83CDAB613735}" dt="2024-11-30T16:25:35.620" v="37"/>
          <ac:picMkLst>
            <pc:docMk/>
            <pc:sldMk cId="2231307458" sldId="494"/>
            <ac:picMk id="8" creationId="{7C13D532-FD55-3423-F59E-16670CD88296}"/>
          </ac:picMkLst>
        </pc:picChg>
      </pc:sldChg>
      <pc:sldChg chg="del">
        <pc:chgData name="Castiello de Obeso, Santiago" userId="b4fc0b8e-1f0e-417a-8aad-015961d2398a" providerId="ADAL" clId="{15FCD4E0-1B21-4E67-AE50-83CDAB613735}" dt="2024-11-30T16:34:40.489" v="38" actId="47"/>
        <pc:sldMkLst>
          <pc:docMk/>
          <pc:sldMk cId="2220826101" sldId="666"/>
        </pc:sldMkLst>
      </pc:sldChg>
    </pc:docChg>
  </pc:docChgLst>
  <pc:docChgLst>
    <pc:chgData name="Castiello de Obeso, Santiago" userId="b4fc0b8e-1f0e-417a-8aad-015961d2398a" providerId="ADAL" clId="{7832EFAC-29A9-4ED5-8685-FDB65F104CFB}"/>
    <pc:docChg chg="undo custSel addSld delSld modSld sldOrd addSection delSection modSection">
      <pc:chgData name="Castiello de Obeso, Santiago" userId="b4fc0b8e-1f0e-417a-8aad-015961d2398a" providerId="ADAL" clId="{7832EFAC-29A9-4ED5-8685-FDB65F104CFB}" dt="2023-10-28T16:40:44.297" v="518" actId="478"/>
      <pc:docMkLst>
        <pc:docMk/>
      </pc:docMkLst>
      <pc:sldChg chg="modSp add mod setBg">
        <pc:chgData name="Castiello de Obeso, Santiago" userId="b4fc0b8e-1f0e-417a-8aad-015961d2398a" providerId="ADAL" clId="{7832EFAC-29A9-4ED5-8685-FDB65F104CFB}" dt="2023-10-28T15:54:45.431" v="99" actId="1076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7832EFAC-29A9-4ED5-8685-FDB65F104CFB}" dt="2023-10-28T15:54:45.431" v="99" actId="1076"/>
          <ac:spMkLst>
            <pc:docMk/>
            <pc:sldMk cId="3405084184" sldId="256"/>
            <ac:spMk id="8" creationId="{3D3A654C-98A9-40A6-BCA9-6C6E2E2CEC75}"/>
          </ac:spMkLst>
        </pc:spChg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30713802" sldId="26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207493031" sldId="26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271423844" sldId="27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134626362" sldId="28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98855672" sldId="28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214367026" sldId="29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191741023" sldId="29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456844838" sldId="295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857746906" sldId="29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85209216" sldId="29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824184494" sldId="29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931268274" sldId="29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618324223" sldId="29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816419867" sldId="30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415832560" sldId="30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021001633" sldId="30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568365759" sldId="30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107481357" sldId="31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140409528" sldId="31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895588467" sldId="31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617190837" sldId="313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000480292" sldId="31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197643331" sldId="315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331076884" sldId="31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853786928" sldId="317"/>
        </pc:sldMkLst>
      </pc:sldChg>
      <pc:sldChg chg="add del setBg">
        <pc:chgData name="Castiello de Obeso, Santiago" userId="b4fc0b8e-1f0e-417a-8aad-015961d2398a" providerId="ADAL" clId="{7832EFAC-29A9-4ED5-8685-FDB65F104CFB}" dt="2023-10-28T16:06:49.460" v="409"/>
        <pc:sldMkLst>
          <pc:docMk/>
          <pc:sldMk cId="4024458044" sldId="31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503511798" sldId="31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466961305" sldId="32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294773161" sldId="32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35296999" sldId="32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420883286" sldId="32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507843254" sldId="324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725212948" sldId="32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115802241" sldId="32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850141977" sldId="32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28300175" sldId="32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6912625" sldId="327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142016236" sldId="32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159223633" sldId="32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527378088" sldId="32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516475388" sldId="33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665528500" sldId="33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73847377" sldId="33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080525922" sldId="33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590383465" sldId="33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351883326" sldId="33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395795591" sldId="335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824168034" sldId="335"/>
        </pc:sldMkLst>
      </pc:sldChg>
      <pc:sldChg chg="del">
        <pc:chgData name="Castiello de Obeso, Santiago" userId="b4fc0b8e-1f0e-417a-8aad-015961d2398a" providerId="ADAL" clId="{7832EFAC-29A9-4ED5-8685-FDB65F104CFB}" dt="2023-10-28T15:57:19.261" v="243" actId="47"/>
        <pc:sldMkLst>
          <pc:docMk/>
          <pc:sldMk cId="1562546878" sldId="33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593164021" sldId="33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952037445" sldId="337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200834487" sldId="33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1335110" sldId="34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792154881" sldId="34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234622970" sldId="34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56612138" sldId="34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887735671" sldId="34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60954768" sldId="34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071093302" sldId="34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881073800" sldId="34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37821949" sldId="34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647170598" sldId="34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830740531" sldId="34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175825011" sldId="34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93978888" sldId="34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397157987" sldId="35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047341603" sldId="35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30687755" sldId="35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09019102" sldId="35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823366988" sldId="354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53298766" sldId="35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200806209" sldId="355"/>
        </pc:sldMkLst>
      </pc:sldChg>
      <pc:sldChg chg="add ord setBg">
        <pc:chgData name="Castiello de Obeso, Santiago" userId="b4fc0b8e-1f0e-417a-8aad-015961d2398a" providerId="ADAL" clId="{7832EFAC-29A9-4ED5-8685-FDB65F104CFB}" dt="2023-10-28T16:11:28.940" v="490"/>
        <pc:sldMkLst>
          <pc:docMk/>
          <pc:sldMk cId="2857894187" sldId="35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06273331" sldId="35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332149388" sldId="357"/>
        </pc:sldMkLst>
      </pc:sldChg>
      <pc:sldChg chg="add del ord setBg">
        <pc:chgData name="Castiello de Obeso, Santiago" userId="b4fc0b8e-1f0e-417a-8aad-015961d2398a" providerId="ADAL" clId="{7832EFAC-29A9-4ED5-8685-FDB65F104CFB}" dt="2023-10-28T16:11:37.354" v="493" actId="47"/>
        <pc:sldMkLst>
          <pc:docMk/>
          <pc:sldMk cId="3734634114" sldId="357"/>
        </pc:sldMkLst>
      </pc:sldChg>
      <pc:sldChg chg="add setBg">
        <pc:chgData name="Castiello de Obeso, Santiago" userId="b4fc0b8e-1f0e-417a-8aad-015961d2398a" providerId="ADAL" clId="{7832EFAC-29A9-4ED5-8685-FDB65F104CFB}" dt="2023-10-28T16:11:43.187" v="496"/>
        <pc:sldMkLst>
          <pc:docMk/>
          <pc:sldMk cId="3232680073" sldId="35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571366355" sldId="35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885353704" sldId="35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90412833" sldId="36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770238544" sldId="36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157088477" sldId="367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276237180" sldId="36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795909659" sldId="37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90399489" sldId="37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57059809" sldId="374"/>
        </pc:sldMkLst>
      </pc:sldChg>
      <pc:sldChg chg="del">
        <pc:chgData name="Castiello de Obeso, Santiago" userId="b4fc0b8e-1f0e-417a-8aad-015961d2398a" providerId="ADAL" clId="{7832EFAC-29A9-4ED5-8685-FDB65F104CFB}" dt="2023-10-28T15:57:46.529" v="249" actId="47"/>
        <pc:sldMkLst>
          <pc:docMk/>
          <pc:sldMk cId="793328611" sldId="37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949492643" sldId="38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60232803" sldId="38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186898387" sldId="38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424506280" sldId="38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730339346" sldId="38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434204541" sldId="385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72722025" sldId="387"/>
        </pc:sldMkLst>
      </pc:sldChg>
      <pc:sldChg chg="add setBg">
        <pc:chgData name="Castiello de Obeso, Santiago" userId="b4fc0b8e-1f0e-417a-8aad-015961d2398a" providerId="ADAL" clId="{7832EFAC-29A9-4ED5-8685-FDB65F104CFB}" dt="2023-10-28T16:09:00.086" v="485"/>
        <pc:sldMkLst>
          <pc:docMk/>
          <pc:sldMk cId="1013999233" sldId="38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563574422" sldId="38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862094422" sldId="38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058042758" sldId="39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225264546" sldId="39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628112370" sldId="39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60178080" sldId="39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41613572" sldId="39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31769318" sldId="39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57862300" sldId="40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022462902" sldId="40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525642320" sldId="40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273201067" sldId="40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048497665" sldId="40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58141305" sldId="40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81559632" sldId="40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84019955" sldId="40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087382503" sldId="40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735036879" sldId="407"/>
        </pc:sldMkLst>
      </pc:sldChg>
      <pc:sldChg chg="add del">
        <pc:chgData name="Castiello de Obeso, Santiago" userId="b4fc0b8e-1f0e-417a-8aad-015961d2398a" providerId="ADAL" clId="{7832EFAC-29A9-4ED5-8685-FDB65F104CFB}" dt="2023-10-28T16:01:35.123" v="270" actId="47"/>
        <pc:sldMkLst>
          <pc:docMk/>
          <pc:sldMk cId="3617453416" sldId="40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15471363" sldId="41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12029531" sldId="41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22384552" sldId="41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055801082" sldId="41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18977624" sldId="41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616649285" sldId="41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311794480" sldId="42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772267979" sldId="42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982374875" sldId="42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037411157" sldId="42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50658644" sldId="42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276681227" sldId="42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78914249" sldId="42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35322906" sldId="427"/>
        </pc:sldMkLst>
      </pc:sldChg>
      <pc:sldChg chg="add del">
        <pc:chgData name="Castiello de Obeso, Santiago" userId="b4fc0b8e-1f0e-417a-8aad-015961d2398a" providerId="ADAL" clId="{7832EFAC-29A9-4ED5-8685-FDB65F104CFB}" dt="2023-10-28T16:10:48.572" v="486" actId="47"/>
        <pc:sldMkLst>
          <pc:docMk/>
          <pc:sldMk cId="3251144928" sldId="42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139895537" sldId="42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036463479" sldId="42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720300194" sldId="43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448725350" sldId="43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585399440" sldId="43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493403132" sldId="43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43336906" sldId="43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742419925" sldId="437"/>
        </pc:sldMkLst>
      </pc:sldChg>
      <pc:sldChg chg="del">
        <pc:chgData name="Castiello de Obeso, Santiago" userId="b4fc0b8e-1f0e-417a-8aad-015961d2398a" providerId="ADAL" clId="{7832EFAC-29A9-4ED5-8685-FDB65F104CFB}" dt="2023-10-28T15:32:33.782" v="96" actId="47"/>
        <pc:sldMkLst>
          <pc:docMk/>
          <pc:sldMk cId="4199227125" sldId="438"/>
        </pc:sldMkLst>
      </pc:sldChg>
      <pc:sldChg chg="add del setBg">
        <pc:chgData name="Castiello de Obeso, Santiago" userId="b4fc0b8e-1f0e-417a-8aad-015961d2398a" providerId="ADAL" clId="{7832EFAC-29A9-4ED5-8685-FDB65F104CFB}" dt="2023-10-28T16:08:26.579" v="479" actId="47"/>
        <pc:sldMkLst>
          <pc:docMk/>
          <pc:sldMk cId="1800392945" sldId="448"/>
        </pc:sldMkLst>
      </pc:sldChg>
      <pc:sldChg chg="ord">
        <pc:chgData name="Castiello de Obeso, Santiago" userId="b4fc0b8e-1f0e-417a-8aad-015961d2398a" providerId="ADAL" clId="{7832EFAC-29A9-4ED5-8685-FDB65F104CFB}" dt="2023-10-28T16:05:05.506" v="403"/>
        <pc:sldMkLst>
          <pc:docMk/>
          <pc:sldMk cId="4148120135" sldId="449"/>
        </pc:sldMkLst>
      </pc:sldChg>
      <pc:sldChg chg="add del setBg">
        <pc:chgData name="Castiello de Obeso, Santiago" userId="b4fc0b8e-1f0e-417a-8aad-015961d2398a" providerId="ADAL" clId="{7832EFAC-29A9-4ED5-8685-FDB65F104CFB}" dt="2023-10-28T15:57:53.525" v="251" actId="47"/>
        <pc:sldMkLst>
          <pc:docMk/>
          <pc:sldMk cId="2730637670" sldId="454"/>
        </pc:sldMkLst>
      </pc:sldChg>
      <pc:sldChg chg="add setBg">
        <pc:chgData name="Castiello de Obeso, Santiago" userId="b4fc0b8e-1f0e-417a-8aad-015961d2398a" providerId="ADAL" clId="{7832EFAC-29A9-4ED5-8685-FDB65F104CFB}" dt="2023-10-28T15:55:37.850" v="147"/>
        <pc:sldMkLst>
          <pc:docMk/>
          <pc:sldMk cId="404922747" sldId="459"/>
        </pc:sldMkLst>
      </pc:sldChg>
      <pc:sldChg chg="add setBg">
        <pc:chgData name="Castiello de Obeso, Santiago" userId="b4fc0b8e-1f0e-417a-8aad-015961d2398a" providerId="ADAL" clId="{7832EFAC-29A9-4ED5-8685-FDB65F104CFB}" dt="2023-10-28T15:55:41.474" v="148"/>
        <pc:sldMkLst>
          <pc:docMk/>
          <pc:sldMk cId="2102124128" sldId="46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088566615" sldId="46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803144401" sldId="46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830451895" sldId="463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81468907" sldId="46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927155767" sldId="465"/>
        </pc:sldMkLst>
      </pc:sldChg>
      <pc:sldChg chg="add setBg">
        <pc:chgData name="Castiello de Obeso, Santiago" userId="b4fc0b8e-1f0e-417a-8aad-015961d2398a" providerId="ADAL" clId="{7832EFAC-29A9-4ED5-8685-FDB65F104CFB}" dt="2023-10-28T15:55:47.783" v="149"/>
        <pc:sldMkLst>
          <pc:docMk/>
          <pc:sldMk cId="2041040172" sldId="46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642306955" sldId="468"/>
        </pc:sldMkLst>
      </pc:sldChg>
      <pc:sldChg chg="add setBg">
        <pc:chgData name="Castiello de Obeso, Santiago" userId="b4fc0b8e-1f0e-417a-8aad-015961d2398a" providerId="ADAL" clId="{7832EFAC-29A9-4ED5-8685-FDB65F104CFB}" dt="2023-10-28T15:55:51.238" v="150"/>
        <pc:sldMkLst>
          <pc:docMk/>
          <pc:sldMk cId="1936896111" sldId="46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677986238" sldId="48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907385168" sldId="487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236139310" sldId="48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233216271" sldId="48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454763722" sldId="49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040587865" sldId="49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405587164" sldId="492"/>
        </pc:sldMkLst>
      </pc:sldChg>
      <pc:sldChg chg="modSp add mod">
        <pc:chgData name="Castiello de Obeso, Santiago" userId="b4fc0b8e-1f0e-417a-8aad-015961d2398a" providerId="ADAL" clId="{7832EFAC-29A9-4ED5-8685-FDB65F104CFB}" dt="2023-10-28T16:02:12.874" v="389" actId="20577"/>
        <pc:sldMkLst>
          <pc:docMk/>
          <pc:sldMk cId="3133406166" sldId="493"/>
        </pc:sldMkLst>
        <pc:spChg chg="mod">
          <ac:chgData name="Castiello de Obeso, Santiago" userId="b4fc0b8e-1f0e-417a-8aad-015961d2398a" providerId="ADAL" clId="{7832EFAC-29A9-4ED5-8685-FDB65F104CFB}" dt="2023-10-28T16:02:12.874" v="389" actId="20577"/>
          <ac:spMkLst>
            <pc:docMk/>
            <pc:sldMk cId="3133406166" sldId="493"/>
            <ac:spMk id="2" creationId="{00000000-0000-0000-0000-000000000000}"/>
          </ac:spMkLst>
        </pc:spChg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231307458" sldId="49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756020689" sldId="495"/>
        </pc:sldMkLst>
      </pc:sldChg>
      <pc:sldChg chg="add setBg">
        <pc:chgData name="Castiello de Obeso, Santiago" userId="b4fc0b8e-1f0e-417a-8aad-015961d2398a" providerId="ADAL" clId="{7832EFAC-29A9-4ED5-8685-FDB65F104CFB}" dt="2023-10-28T15:55:59.400" v="151"/>
        <pc:sldMkLst>
          <pc:docMk/>
          <pc:sldMk cId="3872021434" sldId="49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445003496" sldId="497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504072552" sldId="49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547923685" sldId="49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050903023" sldId="50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309161535" sldId="50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930821354" sldId="50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535480317" sldId="503"/>
        </pc:sldMkLst>
      </pc:sldChg>
      <pc:sldChg chg="modSp add mod setBg">
        <pc:chgData name="Castiello de Obeso, Santiago" userId="b4fc0b8e-1f0e-417a-8aad-015961d2398a" providerId="ADAL" clId="{7832EFAC-29A9-4ED5-8685-FDB65F104CFB}" dt="2023-10-28T16:07:35.149" v="466" actId="113"/>
        <pc:sldMkLst>
          <pc:docMk/>
          <pc:sldMk cId="3449492396" sldId="508"/>
        </pc:sldMkLst>
        <pc:spChg chg="mod">
          <ac:chgData name="Castiello de Obeso, Santiago" userId="b4fc0b8e-1f0e-417a-8aad-015961d2398a" providerId="ADAL" clId="{7832EFAC-29A9-4ED5-8685-FDB65F104CFB}" dt="2023-10-28T15:55:08.126" v="109" actId="20577"/>
          <ac:spMkLst>
            <pc:docMk/>
            <pc:sldMk cId="3449492396" sldId="508"/>
            <ac:spMk id="12" creationId="{00000000-0000-0000-0000-000000000000}"/>
          </ac:spMkLst>
        </pc:spChg>
        <pc:spChg chg="mod">
          <ac:chgData name="Castiello de Obeso, Santiago" userId="b4fc0b8e-1f0e-417a-8aad-015961d2398a" providerId="ADAL" clId="{7832EFAC-29A9-4ED5-8685-FDB65F104CFB}" dt="2023-10-28T16:07:35.149" v="466" actId="113"/>
          <ac:spMkLst>
            <pc:docMk/>
            <pc:sldMk cId="3449492396" sldId="508"/>
            <ac:spMk id="14" creationId="{00000000-0000-0000-0000-000000000000}"/>
          </ac:spMkLst>
        </pc:spChg>
      </pc:sldChg>
      <pc:sldChg chg="modSp add mod setBg">
        <pc:chgData name="Castiello de Obeso, Santiago" userId="b4fc0b8e-1f0e-417a-8aad-015961d2398a" providerId="ADAL" clId="{7832EFAC-29A9-4ED5-8685-FDB65F104CFB}" dt="2023-10-28T16:07:44.922" v="471" actId="207"/>
        <pc:sldMkLst>
          <pc:docMk/>
          <pc:sldMk cId="2256170832" sldId="509"/>
        </pc:sldMkLst>
        <pc:spChg chg="mod">
          <ac:chgData name="Castiello de Obeso, Santiago" userId="b4fc0b8e-1f0e-417a-8aad-015961d2398a" providerId="ADAL" clId="{7832EFAC-29A9-4ED5-8685-FDB65F104CFB}" dt="2023-10-28T16:07:44.922" v="471" actId="207"/>
          <ac:spMkLst>
            <pc:docMk/>
            <pc:sldMk cId="2256170832" sldId="509"/>
            <ac:spMk id="14" creationId="{00000000-0000-0000-0000-000000000000}"/>
          </ac:spMkLst>
        </pc:spChg>
      </pc:sldChg>
      <pc:sldChg chg="modSp add mod setBg">
        <pc:chgData name="Castiello de Obeso, Santiago" userId="b4fc0b8e-1f0e-417a-8aad-015961d2398a" providerId="ADAL" clId="{7832EFAC-29A9-4ED5-8685-FDB65F104CFB}" dt="2023-10-28T16:07:54.581" v="475" actId="20577"/>
        <pc:sldMkLst>
          <pc:docMk/>
          <pc:sldMk cId="3616148715" sldId="510"/>
        </pc:sldMkLst>
        <pc:spChg chg="mod">
          <ac:chgData name="Castiello de Obeso, Santiago" userId="b4fc0b8e-1f0e-417a-8aad-015961d2398a" providerId="ADAL" clId="{7832EFAC-29A9-4ED5-8685-FDB65F104CFB}" dt="2023-10-28T16:07:54.581" v="475" actId="20577"/>
          <ac:spMkLst>
            <pc:docMk/>
            <pc:sldMk cId="3616148715" sldId="510"/>
            <ac:spMk id="14" creationId="{00000000-0000-0000-0000-000000000000}"/>
          </ac:spMkLst>
        </pc:spChg>
      </pc:sldChg>
      <pc:sldChg chg="modSp add mod setBg">
        <pc:chgData name="Castiello de Obeso, Santiago" userId="b4fc0b8e-1f0e-417a-8aad-015961d2398a" providerId="ADAL" clId="{7832EFAC-29A9-4ED5-8685-FDB65F104CFB}" dt="2023-10-28T16:08:31.740" v="480" actId="113"/>
        <pc:sldMkLst>
          <pc:docMk/>
          <pc:sldMk cId="1267486957" sldId="511"/>
        </pc:sldMkLst>
        <pc:spChg chg="mod">
          <ac:chgData name="Castiello de Obeso, Santiago" userId="b4fc0b8e-1f0e-417a-8aad-015961d2398a" providerId="ADAL" clId="{7832EFAC-29A9-4ED5-8685-FDB65F104CFB}" dt="2023-10-28T16:08:31.740" v="480" actId="113"/>
          <ac:spMkLst>
            <pc:docMk/>
            <pc:sldMk cId="1267486957" sldId="511"/>
            <ac:spMk id="14" creationId="{00000000-0000-0000-0000-000000000000}"/>
          </ac:spMkLst>
        </pc:spChg>
      </pc:sldChg>
      <pc:sldChg chg="add ord">
        <pc:chgData name="Castiello de Obeso, Santiago" userId="b4fc0b8e-1f0e-417a-8aad-015961d2398a" providerId="ADAL" clId="{7832EFAC-29A9-4ED5-8685-FDB65F104CFB}" dt="2023-10-28T16:01:08.718" v="269"/>
        <pc:sldMkLst>
          <pc:docMk/>
          <pc:sldMk cId="583499720" sldId="512"/>
        </pc:sldMkLst>
      </pc:sldChg>
      <pc:sldChg chg="add ord">
        <pc:chgData name="Castiello de Obeso, Santiago" userId="b4fc0b8e-1f0e-417a-8aad-015961d2398a" providerId="ADAL" clId="{7832EFAC-29A9-4ED5-8685-FDB65F104CFB}" dt="2023-10-28T16:01:08.718" v="269"/>
        <pc:sldMkLst>
          <pc:docMk/>
          <pc:sldMk cId="2344712906" sldId="513"/>
        </pc:sldMkLst>
      </pc:sldChg>
      <pc:sldChg chg="modSp add mod">
        <pc:chgData name="Castiello de Obeso, Santiago" userId="b4fc0b8e-1f0e-417a-8aad-015961d2398a" providerId="ADAL" clId="{7832EFAC-29A9-4ED5-8685-FDB65F104CFB}" dt="2023-10-28T16:18:33.765" v="512" actId="6549"/>
        <pc:sldMkLst>
          <pc:docMk/>
          <pc:sldMk cId="636290956" sldId="619"/>
        </pc:sldMkLst>
        <pc:spChg chg="mod">
          <ac:chgData name="Castiello de Obeso, Santiago" userId="b4fc0b8e-1f0e-417a-8aad-015961d2398a" providerId="ADAL" clId="{7832EFAC-29A9-4ED5-8685-FDB65F104CFB}" dt="2023-10-28T16:18:33.765" v="512" actId="6549"/>
          <ac:spMkLst>
            <pc:docMk/>
            <pc:sldMk cId="636290956" sldId="619"/>
            <ac:spMk id="4" creationId="{00000000-0000-0000-0000-000000000000}"/>
          </ac:spMkLst>
        </pc:spChg>
      </pc:sldChg>
      <pc:sldChg chg="add del">
        <pc:chgData name="Castiello de Obeso, Santiago" userId="b4fc0b8e-1f0e-417a-8aad-015961d2398a" providerId="ADAL" clId="{7832EFAC-29A9-4ED5-8685-FDB65F104CFB}" dt="2023-10-28T16:19:12.365" v="515" actId="47"/>
        <pc:sldMkLst>
          <pc:docMk/>
          <pc:sldMk cId="761067284" sldId="620"/>
        </pc:sldMkLst>
      </pc:sldChg>
      <pc:sldChg chg="add">
        <pc:chgData name="Castiello de Obeso, Santiago" userId="b4fc0b8e-1f0e-417a-8aad-015961d2398a" providerId="ADAL" clId="{7832EFAC-29A9-4ED5-8685-FDB65F104CFB}" dt="2023-10-28T16:18:15.623" v="497"/>
        <pc:sldMkLst>
          <pc:docMk/>
          <pc:sldMk cId="3873877753" sldId="621"/>
        </pc:sldMkLst>
      </pc:sldChg>
      <pc:sldChg chg="add del">
        <pc:chgData name="Castiello de Obeso, Santiago" userId="b4fc0b8e-1f0e-417a-8aad-015961d2398a" providerId="ADAL" clId="{7832EFAC-29A9-4ED5-8685-FDB65F104CFB}" dt="2023-10-28T16:19:02.500" v="514" actId="47"/>
        <pc:sldMkLst>
          <pc:docMk/>
          <pc:sldMk cId="3081768141" sldId="626"/>
        </pc:sldMkLst>
      </pc:sldChg>
      <pc:sldChg chg="add">
        <pc:chgData name="Castiello de Obeso, Santiago" userId="b4fc0b8e-1f0e-417a-8aad-015961d2398a" providerId="ADAL" clId="{7832EFAC-29A9-4ED5-8685-FDB65F104CFB}" dt="2023-10-28T16:18:57.466" v="513"/>
        <pc:sldMkLst>
          <pc:docMk/>
          <pc:sldMk cId="4184446486" sldId="627"/>
        </pc:sldMkLst>
      </pc:sldChg>
      <pc:sldChg chg="delSp add mod ord setBg">
        <pc:chgData name="Castiello de Obeso, Santiago" userId="b4fc0b8e-1f0e-417a-8aad-015961d2398a" providerId="ADAL" clId="{7832EFAC-29A9-4ED5-8685-FDB65F104CFB}" dt="2023-10-28T16:40:44.297" v="518" actId="478"/>
        <pc:sldMkLst>
          <pc:docMk/>
          <pc:sldMk cId="2220826101" sldId="666"/>
        </pc:sldMkLst>
        <pc:spChg chg="del">
          <ac:chgData name="Castiello de Obeso, Santiago" userId="b4fc0b8e-1f0e-417a-8aad-015961d2398a" providerId="ADAL" clId="{7832EFAC-29A9-4ED5-8685-FDB65F104CFB}" dt="2023-10-28T16:40:44.297" v="518" actId="478"/>
          <ac:spMkLst>
            <pc:docMk/>
            <pc:sldMk cId="2220826101" sldId="666"/>
            <ac:spMk id="7" creationId="{00000000-0000-0000-0000-000000000000}"/>
          </ac:spMkLst>
        </pc:spChg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159559114" sldId="667"/>
        </pc:sldMkLst>
      </pc:sldChg>
      <pc:sldChg chg="modSp add mod setBg">
        <pc:chgData name="Castiello de Obeso, Santiago" userId="b4fc0b8e-1f0e-417a-8aad-015961d2398a" providerId="ADAL" clId="{7832EFAC-29A9-4ED5-8685-FDB65F104CFB}" dt="2023-10-28T16:08:43.371" v="484" actId="207"/>
        <pc:sldMkLst>
          <pc:docMk/>
          <pc:sldMk cId="2571077277" sldId="668"/>
        </pc:sldMkLst>
        <pc:spChg chg="mod">
          <ac:chgData name="Castiello de Obeso, Santiago" userId="b4fc0b8e-1f0e-417a-8aad-015961d2398a" providerId="ADAL" clId="{7832EFAC-29A9-4ED5-8685-FDB65F104CFB}" dt="2023-10-28T16:08:43.371" v="484" actId="207"/>
          <ac:spMkLst>
            <pc:docMk/>
            <pc:sldMk cId="2571077277" sldId="668"/>
            <ac:spMk id="14" creationId="{00000000-0000-0000-0000-000000000000}"/>
          </ac:spMkLst>
        </pc:spChg>
      </pc:sldChg>
      <pc:sldChg chg="add del setBg">
        <pc:chgData name="Castiello de Obeso, Santiago" userId="b4fc0b8e-1f0e-417a-8aad-015961d2398a" providerId="ADAL" clId="{7832EFAC-29A9-4ED5-8685-FDB65F104CFB}" dt="2023-10-28T16:40:41.545" v="517" actId="47"/>
        <pc:sldMkLst>
          <pc:docMk/>
          <pc:sldMk cId="3196184005" sldId="669"/>
        </pc:sldMkLst>
      </pc:sldChg>
    </pc:docChg>
  </pc:docChgLst>
  <pc:docChgLst>
    <pc:chgData name="Santiago Castiello" userId="4b34a9fd-d2d8-482f-8c49-3c2673b02d8a" providerId="ADAL" clId="{F492DC8B-EEFC-4901-A707-EF70C16D643C}"/>
    <pc:docChg chg="undo custSel addSld delSld modSld modSection">
      <pc:chgData name="Santiago Castiello" userId="4b34a9fd-d2d8-482f-8c49-3c2673b02d8a" providerId="ADAL" clId="{F492DC8B-EEFC-4901-A707-EF70C16D643C}" dt="2019-09-05T14:31:23.659" v="115"/>
      <pc:docMkLst>
        <pc:docMk/>
      </pc:docMkLst>
      <pc:sldChg chg="del">
        <pc:chgData name="Santiago Castiello" userId="4b34a9fd-d2d8-482f-8c49-3c2673b02d8a" providerId="ADAL" clId="{F492DC8B-EEFC-4901-A707-EF70C16D643C}" dt="2019-09-05T14:13:12.414" v="3" actId="2696"/>
        <pc:sldMkLst>
          <pc:docMk/>
          <pc:sldMk cId="747869085" sldId="256"/>
        </pc:sldMkLst>
      </pc:sldChg>
      <pc:sldChg chg="del">
        <pc:chgData name="Santiago Castiello" userId="4b34a9fd-d2d8-482f-8c49-3c2673b02d8a" providerId="ADAL" clId="{F492DC8B-EEFC-4901-A707-EF70C16D643C}" dt="2019-08-15T13:43:29.871" v="0" actId="2696"/>
        <pc:sldMkLst>
          <pc:docMk/>
          <pc:sldMk cId="850249411" sldId="376"/>
        </pc:sldMkLst>
      </pc:sldChg>
      <pc:sldChg chg="del">
        <pc:chgData name="Santiago Castiello" userId="4b34a9fd-d2d8-482f-8c49-3c2673b02d8a" providerId="ADAL" clId="{F492DC8B-EEFC-4901-A707-EF70C16D643C}" dt="2019-09-05T14:31:09.619" v="113" actId="2696"/>
        <pc:sldMkLst>
          <pc:docMk/>
          <pc:sldMk cId="347289744" sldId="428"/>
        </pc:sldMkLst>
      </pc:sldChg>
      <pc:sldChg chg="del">
        <pc:chgData name="Santiago Castiello" userId="4b34a9fd-d2d8-482f-8c49-3c2673b02d8a" providerId="ADAL" clId="{F492DC8B-EEFC-4901-A707-EF70C16D643C}" dt="2019-09-05T14:31:11.378" v="114" actId="2696"/>
        <pc:sldMkLst>
          <pc:docMk/>
          <pc:sldMk cId="2402082032" sldId="432"/>
        </pc:sldMkLst>
      </pc:sldChg>
      <pc:sldChg chg="addSp delSp modSp add">
        <pc:chgData name="Santiago Castiello" userId="4b34a9fd-d2d8-482f-8c49-3c2673b02d8a" providerId="ADAL" clId="{F492DC8B-EEFC-4901-A707-EF70C16D643C}" dt="2019-09-05T14:15:03.251" v="112"/>
        <pc:sldMkLst>
          <pc:docMk/>
          <pc:sldMk cId="4199227125" sldId="438"/>
        </pc:sldMkLst>
        <pc:spChg chg="add del">
          <ac:chgData name="Santiago Castiello" userId="4b34a9fd-d2d8-482f-8c49-3c2673b02d8a" providerId="ADAL" clId="{F492DC8B-EEFC-4901-A707-EF70C16D643C}" dt="2019-09-05T14:15:02.955" v="111" actId="478"/>
          <ac:spMkLst>
            <pc:docMk/>
            <pc:sldMk cId="4199227125" sldId="438"/>
            <ac:spMk id="2" creationId="{00000000-0000-0000-0000-000000000000}"/>
          </ac:spMkLst>
        </pc:spChg>
        <pc:spChg chg="del mod">
          <ac:chgData name="Santiago Castiello" userId="4b34a9fd-d2d8-482f-8c49-3c2673b02d8a" providerId="ADAL" clId="{F492DC8B-EEFC-4901-A707-EF70C16D643C}" dt="2019-09-05T14:13:46.276" v="7" actId="478"/>
          <ac:spMkLst>
            <pc:docMk/>
            <pc:sldMk cId="4199227125" sldId="438"/>
            <ac:spMk id="3" creationId="{00000000-0000-0000-0000-000000000000}"/>
          </ac:spMkLst>
        </pc:spChg>
        <pc:spChg chg="add del">
          <ac:chgData name="Santiago Castiello" userId="4b34a9fd-d2d8-482f-8c49-3c2673b02d8a" providerId="ADAL" clId="{F492DC8B-EEFC-4901-A707-EF70C16D643C}" dt="2019-09-05T14:14:59.635" v="109" actId="478"/>
          <ac:spMkLst>
            <pc:docMk/>
            <pc:sldMk cId="4199227125" sldId="438"/>
            <ac:spMk id="5" creationId="{00000000-0000-0000-0000-000000000000}"/>
          </ac:spMkLst>
        </pc:spChg>
        <pc:spChg chg="add del">
          <ac:chgData name="Santiago Castiello" userId="4b34a9fd-d2d8-482f-8c49-3c2673b02d8a" providerId="ADAL" clId="{F492DC8B-EEFC-4901-A707-EF70C16D643C}" dt="2019-09-05T14:13:58.393" v="13" actId="478"/>
          <ac:spMkLst>
            <pc:docMk/>
            <pc:sldMk cId="4199227125" sldId="438"/>
            <ac:spMk id="6" creationId="{C05BD00B-8AC9-44A8-AC9C-F5BBB2329205}"/>
          </ac:spMkLst>
        </pc:spChg>
        <pc:spChg chg="add del">
          <ac:chgData name="Santiago Castiello" userId="4b34a9fd-d2d8-482f-8c49-3c2673b02d8a" providerId="ADAL" clId="{F492DC8B-EEFC-4901-A707-EF70C16D643C}" dt="2019-09-05T14:13:53.035" v="9"/>
          <ac:spMkLst>
            <pc:docMk/>
            <pc:sldMk cId="4199227125" sldId="438"/>
            <ac:spMk id="8" creationId="{3DA97C41-186A-45D7-9CB9-3C7F77F08EF8}"/>
          </ac:spMkLst>
        </pc:spChg>
        <pc:spChg chg="add del">
          <ac:chgData name="Santiago Castiello" userId="4b34a9fd-d2d8-482f-8c49-3c2673b02d8a" providerId="ADAL" clId="{F492DC8B-EEFC-4901-A707-EF70C16D643C}" dt="2019-09-05T14:13:53.035" v="9"/>
          <ac:spMkLst>
            <pc:docMk/>
            <pc:sldMk cId="4199227125" sldId="438"/>
            <ac:spMk id="10" creationId="{BBEF466D-D7AF-486E-B1CA-AA1061447756}"/>
          </ac:spMkLst>
        </pc:spChg>
        <pc:spChg chg="add del">
          <ac:chgData name="Santiago Castiello" userId="4b34a9fd-d2d8-482f-8c49-3c2673b02d8a" providerId="ADAL" clId="{F492DC8B-EEFC-4901-A707-EF70C16D643C}" dt="2019-09-05T14:13:57.441" v="12"/>
          <ac:spMkLst>
            <pc:docMk/>
            <pc:sldMk cId="4199227125" sldId="438"/>
            <ac:spMk id="12" creationId="{A3AD6F09-EE6F-463D-9254-621B4B245591}"/>
          </ac:spMkLst>
        </pc:spChg>
        <pc:spChg chg="add del">
          <ac:chgData name="Santiago Castiello" userId="4b34a9fd-d2d8-482f-8c49-3c2673b02d8a" providerId="ADAL" clId="{F492DC8B-EEFC-4901-A707-EF70C16D643C}" dt="2019-09-05T14:13:57.441" v="12"/>
          <ac:spMkLst>
            <pc:docMk/>
            <pc:sldMk cId="4199227125" sldId="438"/>
            <ac:spMk id="13" creationId="{95EFE6BE-ED2E-4190-80DC-C5B3951040C3}"/>
          </ac:spMkLst>
        </pc:spChg>
        <pc:spChg chg="add del mod">
          <ac:chgData name="Santiago Castiello" userId="4b34a9fd-d2d8-482f-8c49-3c2673b02d8a" providerId="ADAL" clId="{F492DC8B-EEFC-4901-A707-EF70C16D643C}" dt="2019-09-05T14:15:01.905" v="110"/>
          <ac:spMkLst>
            <pc:docMk/>
            <pc:sldMk cId="4199227125" sldId="438"/>
            <ac:spMk id="15" creationId="{1CDBDA32-8764-4181-996B-B8C00AE33937}"/>
          </ac:spMkLst>
        </pc:spChg>
        <pc:spChg chg="add">
          <ac:chgData name="Santiago Castiello" userId="4b34a9fd-d2d8-482f-8c49-3c2673b02d8a" providerId="ADAL" clId="{F492DC8B-EEFC-4901-A707-EF70C16D643C}" dt="2019-09-05T14:15:03.251" v="112"/>
          <ac:spMkLst>
            <pc:docMk/>
            <pc:sldMk cId="4199227125" sldId="438"/>
            <ac:spMk id="16" creationId="{EA288CC6-97FD-43E3-A407-DFB1CD2583A5}"/>
          </ac:spMkLst>
        </pc:spChg>
        <pc:picChg chg="add del">
          <ac:chgData name="Santiago Castiello" userId="4b34a9fd-d2d8-482f-8c49-3c2673b02d8a" providerId="ADAL" clId="{F492DC8B-EEFC-4901-A707-EF70C16D643C}" dt="2019-09-05T14:13:58.393" v="13" actId="478"/>
          <ac:picMkLst>
            <pc:docMk/>
            <pc:sldMk cId="4199227125" sldId="438"/>
            <ac:picMk id="7" creationId="{49F0A01F-E29D-49E9-8570-07D0331DBFE5}"/>
          </ac:picMkLst>
        </pc:picChg>
        <pc:picChg chg="del">
          <ac:chgData name="Santiago Castiello" userId="4b34a9fd-d2d8-482f-8c49-3c2673b02d8a" providerId="ADAL" clId="{F492DC8B-EEFC-4901-A707-EF70C16D643C}" dt="2019-09-05T14:13:08.481" v="2" actId="478"/>
          <ac:picMkLst>
            <pc:docMk/>
            <pc:sldMk cId="4199227125" sldId="438"/>
            <ac:picMk id="9" creationId="{00000000-0000-0000-0000-000000000000}"/>
          </ac:picMkLst>
        </pc:picChg>
        <pc:picChg chg="add del">
          <ac:chgData name="Santiago Castiello" userId="4b34a9fd-d2d8-482f-8c49-3c2673b02d8a" providerId="ADAL" clId="{F492DC8B-EEFC-4901-A707-EF70C16D643C}" dt="2019-09-05T14:13:53.035" v="9"/>
          <ac:picMkLst>
            <pc:docMk/>
            <pc:sldMk cId="4199227125" sldId="438"/>
            <ac:picMk id="11" creationId="{1016D5FD-D7F5-423D-91C6-F1C8E4F41D07}"/>
          </ac:picMkLst>
        </pc:picChg>
        <pc:picChg chg="add del">
          <ac:chgData name="Santiago Castiello" userId="4b34a9fd-d2d8-482f-8c49-3c2673b02d8a" providerId="ADAL" clId="{F492DC8B-EEFC-4901-A707-EF70C16D643C}" dt="2019-09-05T14:13:57.441" v="12"/>
          <ac:picMkLst>
            <pc:docMk/>
            <pc:sldMk cId="4199227125" sldId="438"/>
            <ac:picMk id="14" creationId="{C1803ECC-5EBD-4FE0-9C59-A9ACE82A1D4F}"/>
          </ac:picMkLst>
        </pc:picChg>
      </pc:sldChg>
      <pc:sldChg chg="add">
        <pc:chgData name="Santiago Castiello" userId="4b34a9fd-d2d8-482f-8c49-3c2673b02d8a" providerId="ADAL" clId="{F492DC8B-EEFC-4901-A707-EF70C16D643C}" dt="2019-09-05T14:31:23.659" v="115"/>
        <pc:sldMkLst>
          <pc:docMk/>
          <pc:sldMk cId="4148120135" sldId="449"/>
        </pc:sldMkLst>
      </pc:sldChg>
    </pc:docChg>
  </pc:docChgLst>
  <pc:docChgLst>
    <pc:chgData name="Castiello de Obeso, Santiago" userId="b4fc0b8e-1f0e-417a-8aad-015961d2398a" providerId="ADAL" clId="{2D511253-E5D2-4F15-9F7A-871508072C95}"/>
    <pc:docChg chg="modSld">
      <pc:chgData name="Castiello de Obeso, Santiago" userId="b4fc0b8e-1f0e-417a-8aad-015961d2398a" providerId="ADAL" clId="{2D511253-E5D2-4F15-9F7A-871508072C95}" dt="2024-05-11T17:06:52.630" v="13" actId="20577"/>
      <pc:docMkLst>
        <pc:docMk/>
      </pc:docMkLst>
      <pc:sldChg chg="modSp mod">
        <pc:chgData name="Castiello de Obeso, Santiago" userId="b4fc0b8e-1f0e-417a-8aad-015961d2398a" providerId="ADAL" clId="{2D511253-E5D2-4F15-9F7A-871508072C95}" dt="2024-05-11T17:06:52.630" v="13" actId="20577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2D511253-E5D2-4F15-9F7A-871508072C95}" dt="2024-05-11T17:06:52.630" v="13" actId="20577"/>
          <ac:spMkLst>
            <pc:docMk/>
            <pc:sldMk cId="3405084184" sldId="256"/>
            <ac:spMk id="8" creationId="{3D3A654C-98A9-40A6-BCA9-6C6E2E2CEC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EF737-7D08-41F1-8E81-629EB743879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C5EEE-9E7C-4248-85D2-BC220CD21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C5EEE-9E7C-4248-85D2-BC220CD219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C5EEE-9E7C-4248-85D2-BC220CD219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-Primeros experimentos aleatorizados son del</a:t>
            </a:r>
            <a:r>
              <a:rPr lang="es-MX" baseline="0" dirty="0"/>
              <a:t> filosofo lógico Charles Pierce, quien utilizaba la aleatorización para estudiar percepción (los cambios mínimos perceptibles de los hombre)</a:t>
            </a:r>
          </a:p>
          <a:p>
            <a:r>
              <a:rPr lang="es-MX" dirty="0"/>
              <a:t>-50 años más tarde Ronald Fisher</a:t>
            </a:r>
          </a:p>
          <a:p>
            <a:r>
              <a:rPr lang="es-MX" dirty="0"/>
              <a:t>-Énfasis en Sir.</a:t>
            </a:r>
            <a:r>
              <a:rPr lang="es-MX" baseline="0" dirty="0"/>
              <a:t> Bradford Hill</a:t>
            </a:r>
          </a:p>
          <a:p>
            <a:r>
              <a:rPr lang="es-MX" baseline="0" dirty="0"/>
              <a:t>-Problema postguerra, económico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F84-6A76-4808-96AA-2AF1D173BD1D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743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18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46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9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6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857E1-268D-4A19-81B1-DBBE8B3C912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www.jameslindlibrary.org/illustrating/records/principles-of-medical-statistics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3A654C-98A9-40A6-BCA9-6C6E2E2CEC75}"/>
              </a:ext>
            </a:extLst>
          </p:cNvPr>
          <p:cNvSpPr txBox="1"/>
          <p:nvPr/>
        </p:nvSpPr>
        <p:spPr>
          <a:xfrm>
            <a:off x="1042987" y="2586903"/>
            <a:ext cx="101060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Ensayo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Clínico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Controlado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Aleatorio</a:t>
            </a:r>
            <a:r>
              <a:rPr lang="en-GB" sz="3200" b="1" dirty="0">
                <a:solidFill>
                  <a:schemeClr val="bg1"/>
                </a:solidFill>
              </a:rPr>
              <a:t>: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Randomized Clinical Controlled Trial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30/11/2024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Castiello de 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80726-3D3C-CB89-2A3E-EF63BBD33CB3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62D8B52B-AA9C-1121-66F5-50B6CF73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70A309AE-62A2-9F4A-9CBF-3C6EFE75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8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778"/>
          <a:stretch/>
        </p:blipFill>
        <p:spPr>
          <a:xfrm>
            <a:off x="185530" y="261610"/>
            <a:ext cx="6543675" cy="37998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529" y="5004673"/>
            <a:ext cx="65436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444444"/>
                </a:solidFill>
                <a:effectLst/>
                <a:latin typeface="PT Serif"/>
              </a:rPr>
              <a:t>By the allocation of the patients to the two groups we want to ensure that these two groups are alike except in treatment 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5492968" y="6112669"/>
            <a:ext cx="159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rgbClr val="444444"/>
                </a:solidFill>
                <a:effectLst/>
                <a:latin typeface="PT Serif"/>
              </a:rPr>
              <a:t>(</a:t>
            </a:r>
            <a:r>
              <a:rPr lang="en-US" sz="2400" b="0" i="1" u="none" strike="noStrike" dirty="0">
                <a:solidFill>
                  <a:srgbClr val="C1282D"/>
                </a:solidFill>
                <a:effectLst/>
                <a:latin typeface="PT Serif"/>
                <a:hlinkClick r:id="rId4"/>
              </a:rPr>
              <a:t>Hill 1937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PT Serif"/>
              </a:rPr>
              <a:t>)</a:t>
            </a:r>
            <a:endParaRPr lang="en-U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006606" y="0"/>
            <a:ext cx="5185394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Ensayo Controlado Aleatorizado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47" y="523220"/>
            <a:ext cx="3457853" cy="37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559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60" y="1"/>
            <a:ext cx="7067939" cy="6858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-2" y="3653376"/>
            <a:ext cx="51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Anatomía del meta-análisis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-3" y="594260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21" name="Rectángulo 20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10029371" y="394788"/>
            <a:ext cx="1378858" cy="633984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-3" y="5470036"/>
            <a:ext cx="5124060" cy="6232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 err="1">
                <a:solidFill>
                  <a:schemeClr val="tx2">
                    <a:lumMod val="50000"/>
                  </a:schemeClr>
                </a:solidFill>
              </a:rPr>
              <a:t>Forest</a:t>
            </a:r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1400" b="1" dirty="0" err="1">
                <a:solidFill>
                  <a:schemeClr val="tx2">
                    <a:lumMod val="50000"/>
                  </a:schemeClr>
                </a:solidFill>
              </a:rPr>
              <a:t>plot</a:t>
            </a:r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 o gráfico de bosque:</a:t>
            </a:r>
            <a:r>
              <a:rPr lang="es-MX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1200" dirty="0">
                <a:solidFill>
                  <a:schemeClr val="tx2">
                    <a:lumMod val="50000"/>
                  </a:schemeClr>
                </a:solidFill>
              </a:rPr>
              <a:t>representa la orientación del efecto de cada estudio (línea con cuadro o punto), de cada subgrupo y del global (prisma o diamantito).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</p:spTree>
    <p:extLst>
      <p:ext uri="{BB962C8B-B14F-4D97-AF65-F5344CB8AC3E}">
        <p14:creationId xmlns:p14="http://schemas.microsoft.com/office/powerpoint/2010/main" val="7959096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Higgins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JPT,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Altman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DG,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Gøtzsche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PC,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Jüni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Moher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Oxman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AD, et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al.The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Cochrane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Collaboration’s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assessing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. BMJ 2011;343: d5928.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39" y="337625"/>
            <a:ext cx="569250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Relativo (RR)</a:t>
            </a:r>
          </a:p>
          <a:p>
            <a:br>
              <a:rPr lang="es-MX" sz="5200" b="1" dirty="0"/>
            </a:br>
            <a:r>
              <a:rPr lang="es-MX" sz="4800" dirty="0"/>
              <a:t>¿Qué es?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245258" y="3829745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/>
              <a:t>Eventos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941876" y="3829744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/>
              <a:t>Totales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3829746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/>
              <a:t>Grupos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48639" y="4260633"/>
            <a:ext cx="1846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/>
              <a:t>Experimental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48640" y="4691517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/>
              <a:t>Control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245258" y="4260631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10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245258" y="4691519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11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941876" y="4260631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941876" y="4691518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11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759428" y="4278243"/>
            <a:ext cx="2390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= 10 / 14 = 0.714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755364" y="4736148"/>
            <a:ext cx="20485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= 11 / 11 = 1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774910" y="4340850"/>
            <a:ext cx="1036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0.714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149600" y="1999619"/>
            <a:ext cx="818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 una medida relativa, utilizada en estadística y epidemiología, que compara la proporción (# eventos / # total expuestos) de eventos entre 2 grupos.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48639" y="5663281"/>
            <a:ext cx="1061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interpreta como que el grupo experimental tiene 28% menos de probabilidad de responder al tratamiento.  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48639" y="3345228"/>
            <a:ext cx="817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Datos de </a:t>
            </a:r>
            <a:r>
              <a:rPr lang="es-MX" dirty="0" err="1"/>
              <a:t>Wetzel</a:t>
            </a:r>
            <a:r>
              <a:rPr lang="es-MX" dirty="0"/>
              <a:t> 1992. Eventos = pacientes que responden a la terapia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953564" y="497060"/>
            <a:ext cx="1472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experimental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021527" y="926265"/>
            <a:ext cx="11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control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9791043" y="950011"/>
            <a:ext cx="1635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8999358" y="731379"/>
            <a:ext cx="802152" cy="43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RR =</a:t>
            </a:r>
            <a:endParaRPr lang="es-MX" sz="14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71200" y="4247874"/>
            <a:ext cx="1472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experimental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5471200" y="4714417"/>
            <a:ext cx="11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control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0021527" y="4744743"/>
            <a:ext cx="54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1</a:t>
            </a:r>
          </a:p>
        </p:txBody>
      </p:sp>
      <p:cxnSp>
        <p:nvCxnSpPr>
          <p:cNvPr id="30" name="Conector recto 29"/>
          <p:cNvCxnSpPr/>
          <p:nvPr/>
        </p:nvCxnSpPr>
        <p:spPr>
          <a:xfrm>
            <a:off x="9730599" y="4771737"/>
            <a:ext cx="10237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8928447" y="4522923"/>
            <a:ext cx="802152" cy="43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RR =</a:t>
            </a:r>
            <a:endParaRPr lang="es-MX" sz="14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0863049" y="4509145"/>
            <a:ext cx="1036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= 0.714</a:t>
            </a:r>
          </a:p>
        </p:txBody>
      </p:sp>
    </p:spTree>
    <p:extLst>
      <p:ext uri="{BB962C8B-B14F-4D97-AF65-F5344CB8AC3E}">
        <p14:creationId xmlns:p14="http://schemas.microsoft.com/office/powerpoint/2010/main" val="13570598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94" y="1"/>
            <a:ext cx="7703506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(1.2)</a:t>
            </a:r>
          </a:p>
          <a:p>
            <a:r>
              <a:rPr lang="es-MX" sz="3600" i="1" dirty="0"/>
              <a:t>abandonos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8" name="Rectángulo 7"/>
          <p:cNvSpPr/>
          <p:nvPr/>
        </p:nvSpPr>
        <p:spPr>
          <a:xfrm>
            <a:off x="4711700" y="2400300"/>
            <a:ext cx="7213600" cy="1174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2227043" y="1992768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revisado:</a:t>
            </a:r>
            <a:br>
              <a:rPr lang="es-MX" dirty="0"/>
            </a:br>
            <a:r>
              <a:rPr lang="es-MX" dirty="0"/>
              <a:t>-3/14 en TC</a:t>
            </a:r>
            <a:br>
              <a:rPr lang="es-MX" dirty="0"/>
            </a:br>
            <a:r>
              <a:rPr lang="es-MX" dirty="0"/>
              <a:t>-0/11 en TCC</a:t>
            </a:r>
          </a:p>
        </p:txBody>
      </p:sp>
      <p:cxnSp>
        <p:nvCxnSpPr>
          <p:cNvPr id="10" name="Conector recto de flecha 9"/>
          <p:cNvCxnSpPr>
            <a:stCxn id="9" idx="3"/>
          </p:cNvCxnSpPr>
          <p:nvPr/>
        </p:nvCxnSpPr>
        <p:spPr>
          <a:xfrm>
            <a:off x="3809079" y="2454433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162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(1.3)</a:t>
            </a:r>
          </a:p>
          <a:p>
            <a:r>
              <a:rPr lang="es-MX" sz="3600" i="1" dirty="0"/>
              <a:t>remisión </a:t>
            </a:r>
            <a:r>
              <a:rPr lang="es-MX" i="1" dirty="0"/>
              <a:t>(1)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0800" y="579256"/>
            <a:ext cx="6858001" cy="569948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664563" y="5036820"/>
            <a:ext cx="5554981" cy="14477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3160937" y="4658974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revisado:</a:t>
            </a:r>
            <a:br>
              <a:rPr lang="es-MX" dirty="0"/>
            </a:br>
            <a:r>
              <a:rPr lang="es-MX" dirty="0"/>
              <a:t>-8/14 en TC</a:t>
            </a:r>
            <a:br>
              <a:rPr lang="es-MX" dirty="0"/>
            </a:br>
            <a:r>
              <a:rPr lang="es-MX" dirty="0"/>
              <a:t>-9/11 en TCC</a:t>
            </a:r>
          </a:p>
        </p:txBody>
      </p:sp>
      <p:cxnSp>
        <p:nvCxnSpPr>
          <p:cNvPr id="16" name="Conector recto de flecha 15"/>
          <p:cNvCxnSpPr>
            <a:stCxn id="15" idx="3"/>
          </p:cNvCxnSpPr>
          <p:nvPr/>
        </p:nvCxnSpPr>
        <p:spPr>
          <a:xfrm>
            <a:off x="4742973" y="5120639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780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(1.3)</a:t>
            </a:r>
          </a:p>
          <a:p>
            <a:r>
              <a:rPr lang="es-MX" sz="3600" i="1" dirty="0"/>
              <a:t>remisión </a:t>
            </a:r>
            <a:r>
              <a:rPr lang="es-MX" i="1" dirty="0"/>
              <a:t>(1)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0800" y="579256"/>
            <a:ext cx="6858001" cy="569948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664563" y="5036820"/>
            <a:ext cx="5554981" cy="14477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3160937" y="4658974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revisado:</a:t>
            </a:r>
            <a:br>
              <a:rPr lang="es-MX" dirty="0"/>
            </a:br>
            <a:r>
              <a:rPr lang="es-MX" dirty="0"/>
              <a:t>-8/14 en TC</a:t>
            </a:r>
            <a:br>
              <a:rPr lang="es-MX" dirty="0"/>
            </a:br>
            <a:r>
              <a:rPr lang="es-MX" dirty="0"/>
              <a:t>-9/11 en TCC</a:t>
            </a:r>
          </a:p>
        </p:txBody>
      </p:sp>
      <p:cxnSp>
        <p:nvCxnSpPr>
          <p:cNvPr id="16" name="Conector recto de flecha 15"/>
          <p:cNvCxnSpPr>
            <a:stCxn id="15" idx="3"/>
          </p:cNvCxnSpPr>
          <p:nvPr/>
        </p:nvCxnSpPr>
        <p:spPr>
          <a:xfrm>
            <a:off x="4742973" y="5120639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3836" t="49740" r="9004" b="35937"/>
          <a:stretch/>
        </p:blipFill>
        <p:spPr>
          <a:xfrm>
            <a:off x="0" y="4646872"/>
            <a:ext cx="12192000" cy="12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3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" y="5072896"/>
            <a:ext cx="224424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(1.3)</a:t>
            </a:r>
          </a:p>
          <a:p>
            <a:r>
              <a:rPr lang="es-MX" sz="3600" i="1" dirty="0"/>
              <a:t>remisión </a:t>
            </a:r>
            <a:r>
              <a:rPr lang="es-MX" i="1" dirty="0"/>
              <a:t>(2)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3397" t="16667" r="10322" b="5468"/>
          <a:stretch/>
        </p:blipFill>
        <p:spPr>
          <a:xfrm>
            <a:off x="2244246" y="1162050"/>
            <a:ext cx="9925051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4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(1.4)</a:t>
            </a:r>
          </a:p>
          <a:p>
            <a:r>
              <a:rPr lang="es-MX" sz="3600" i="1" dirty="0"/>
              <a:t>severidad de depresión </a:t>
            </a:r>
            <a:r>
              <a:rPr lang="es-MX" i="1" dirty="0"/>
              <a:t>(1)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8861" y="592685"/>
            <a:ext cx="6860453" cy="56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(1.4)</a:t>
            </a:r>
          </a:p>
          <a:p>
            <a:r>
              <a:rPr lang="es-MX" sz="3600" i="1" dirty="0"/>
              <a:t>severidad de depresión </a:t>
            </a:r>
            <a:r>
              <a:rPr lang="es-MX" i="1" dirty="0"/>
              <a:t>(2)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385" y="610385"/>
            <a:ext cx="4791723" cy="7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2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(1.5)</a:t>
            </a:r>
          </a:p>
          <a:p>
            <a:r>
              <a:rPr lang="es-MX" sz="3600" i="1" dirty="0"/>
              <a:t>ansiedad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/>
          <a:stretch/>
        </p:blipFill>
        <p:spPr>
          <a:xfrm>
            <a:off x="4488493" y="377370"/>
            <a:ext cx="7703507" cy="64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547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(1.6)</a:t>
            </a:r>
          </a:p>
          <a:p>
            <a:r>
              <a:rPr lang="es-MX" sz="3600" i="1" dirty="0"/>
              <a:t>ajuste social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93" y="408846"/>
            <a:ext cx="7703507" cy="59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Revisión Sistemática y Meta-Análisis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616148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8" y="1066800"/>
            <a:ext cx="9788447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" y="0"/>
            <a:ext cx="9735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5200" dirty="0"/>
              <a:t>subgrupos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13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8" y="1066800"/>
            <a:ext cx="9788447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" y="0"/>
            <a:ext cx="9735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5200" dirty="0"/>
              <a:t>subgrupos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3234771" y="1066800"/>
            <a:ext cx="6248400" cy="5016500"/>
          </a:xfrm>
          <a:prstGeom prst="ellipse">
            <a:avLst/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8" name="Conector recto 7"/>
          <p:cNvCxnSpPr>
            <a:stCxn id="7" idx="1"/>
            <a:endCxn id="7" idx="5"/>
          </p:cNvCxnSpPr>
          <p:nvPr/>
        </p:nvCxnSpPr>
        <p:spPr>
          <a:xfrm>
            <a:off x="4149828" y="1801449"/>
            <a:ext cx="4418286" cy="3547202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4634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Limitaciones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8640" y="1490665"/>
            <a:ext cx="11014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2 de los autores de la revisión se especializan en TCC (puede ser conflicto de interés)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La mala calidad de la evidencia limita a hacer conclusiones contundentes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La mayoría de los estudios son antes del año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No se encontró información de literatura gris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48640" y="3382369"/>
            <a:ext cx="1011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Conclusiones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4720075"/>
            <a:ext cx="1101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TC no es superior a TCC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Los amplios intervalos de confianza sugieren que TC y TCC no son tan diferentes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No es estadísticamente significativo, sin embargo la tendencia es TC &lt; TCC</a:t>
            </a:r>
          </a:p>
        </p:txBody>
      </p:sp>
    </p:spTree>
    <p:extLst>
      <p:ext uri="{BB962C8B-B14F-4D97-AF65-F5344CB8AC3E}">
        <p14:creationId xmlns:p14="http://schemas.microsoft.com/office/powerpoint/2010/main" val="3532987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925582" y="816735"/>
            <a:ext cx="105418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A partir de estos resultados se pudiera comenzar a intervenir con TC o TCC.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Sin embargo, lo ideal sería estar seguros que la TC funciona para la depresión a comparación de un control (lista de espera).</a:t>
            </a:r>
          </a:p>
        </p:txBody>
      </p:sp>
    </p:spTree>
    <p:extLst>
      <p:ext uri="{BB962C8B-B14F-4D97-AF65-F5344CB8AC3E}">
        <p14:creationId xmlns:p14="http://schemas.microsoft.com/office/powerpoint/2010/main" val="2857894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aracaidis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0" y="4465269"/>
            <a:ext cx="10367889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 hay </a:t>
            </a:r>
            <a:r>
              <a:rPr lang="es-MX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ECCAs</a:t>
            </a:r>
            <a:r>
              <a:rPr lang="es-MX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para afirmar que el uso de paracaídas reduce la probabilidad de muerte en salto de un avión.</a:t>
            </a:r>
          </a:p>
        </p:txBody>
      </p:sp>
    </p:spTree>
    <p:extLst>
      <p:ext uri="{BB962C8B-B14F-4D97-AF65-F5344CB8AC3E}">
        <p14:creationId xmlns:p14="http://schemas.microsoft.com/office/powerpoint/2010/main" val="41481201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35329" y="1166842"/>
            <a:ext cx="5057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Agradezco</a:t>
            </a:r>
            <a:r>
              <a:rPr lang="es-MX" sz="4800" dirty="0"/>
              <a:t> el tiempo de escucha y espero les haya gustado y que tengan más dudas…</a:t>
            </a:r>
          </a:p>
        </p:txBody>
      </p:sp>
      <p:pic>
        <p:nvPicPr>
          <p:cNvPr id="1026" name="Picture 2" descr="https://openparachute.files.wordpress.com/2015/01/evidence-pyramid.png?w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68" y="0"/>
            <a:ext cx="64992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68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265447" y="1930067"/>
            <a:ext cx="97216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¿La </a:t>
            </a:r>
            <a:r>
              <a:rPr lang="es-MX" sz="5300" b="1" dirty="0">
                <a:solidFill>
                  <a:schemeClr val="bg1"/>
                </a:solidFill>
              </a:rPr>
              <a:t>terapia conductual</a:t>
            </a:r>
            <a:r>
              <a:rPr lang="es-MX" sz="4800" dirty="0">
                <a:solidFill>
                  <a:schemeClr val="bg1"/>
                </a:solidFill>
              </a:rPr>
              <a:t> es </a:t>
            </a:r>
            <a:r>
              <a:rPr lang="es-MX" sz="5200" b="1" dirty="0">
                <a:solidFill>
                  <a:schemeClr val="bg1"/>
                </a:solidFill>
              </a:rPr>
              <a:t>superior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</a:p>
          <a:p>
            <a:r>
              <a:rPr lang="es-MX" sz="4800" dirty="0">
                <a:solidFill>
                  <a:schemeClr val="bg1"/>
                </a:solidFill>
              </a:rPr>
              <a:t>a otras terapias psicológicas para </a:t>
            </a:r>
          </a:p>
          <a:p>
            <a:r>
              <a:rPr lang="es-MX" sz="4800" dirty="0">
                <a:solidFill>
                  <a:schemeClr val="bg1"/>
                </a:solidFill>
              </a:rPr>
              <a:t>tratar </a:t>
            </a:r>
            <a:r>
              <a:rPr lang="es-MX" sz="5200" b="1" dirty="0">
                <a:solidFill>
                  <a:schemeClr val="bg1"/>
                </a:solidFill>
              </a:rPr>
              <a:t>depresión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92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198896" y="996617"/>
            <a:ext cx="74785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s-MX" sz="4800" dirty="0">
                <a:solidFill>
                  <a:schemeClr val="bg1"/>
                </a:solidFill>
              </a:rPr>
              <a:t>Se opina.</a:t>
            </a:r>
          </a:p>
          <a:p>
            <a:pPr marL="914400" indent="-914400">
              <a:buAutoNum type="arabicPeriod"/>
            </a:pPr>
            <a:r>
              <a:rPr lang="es-MX" sz="4800" dirty="0">
                <a:solidFill>
                  <a:schemeClr val="bg1"/>
                </a:solidFill>
              </a:rPr>
              <a:t>Se comienza a intervenir.</a:t>
            </a:r>
          </a:p>
          <a:p>
            <a:pPr marL="914400" indent="-914400">
              <a:buAutoNum type="arabicPeriod"/>
            </a:pPr>
            <a:r>
              <a:rPr lang="es-MX" sz="4800" dirty="0">
                <a:solidFill>
                  <a:schemeClr val="bg1"/>
                </a:solidFill>
              </a:rPr>
              <a:t>Se busca evidencia…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pero…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5200" b="1" dirty="0">
                <a:solidFill>
                  <a:schemeClr val="bg1"/>
                </a:solidFill>
              </a:rPr>
              <a:t>¿Qué tipo de evidencia?</a:t>
            </a:r>
          </a:p>
        </p:txBody>
      </p:sp>
    </p:spTree>
    <p:extLst>
      <p:ext uri="{BB962C8B-B14F-4D97-AF65-F5344CB8AC3E}">
        <p14:creationId xmlns:p14="http://schemas.microsoft.com/office/powerpoint/2010/main" val="210212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http2.mlstatic.com/teoria-de-la-conducta-un-analisis-de-campo-y-parametrico-D_NQ_NP_21902-MLM20219506327_122014-F.webp"/>
          <p:cNvSpPr>
            <a:spLocks noChangeAspect="1" noChangeArrowheads="1"/>
          </p:cNvSpPr>
          <p:nvPr/>
        </p:nvSpPr>
        <p:spPr bwMode="auto">
          <a:xfrm>
            <a:off x="155575" y="-144463"/>
            <a:ext cx="2954888" cy="2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0" name="Picture 6" descr="https://paideiablog.files.wordpress.com/2015/03/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592670" y="2982724"/>
            <a:ext cx="3473520" cy="89255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Bibliotecas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6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http2.mlstatic.com/teoria-de-la-conducta-un-analisis-de-campo-y-parametrico-D_NQ_NP_21902-MLM20219506327_122014-F.webp"/>
          <p:cNvSpPr>
            <a:spLocks noChangeAspect="1" noChangeArrowheads="1"/>
          </p:cNvSpPr>
          <p:nvPr/>
        </p:nvSpPr>
        <p:spPr bwMode="auto">
          <a:xfrm>
            <a:off x="155575" y="-144463"/>
            <a:ext cx="2954888" cy="2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0" name="Picture 6" descr="https://paideiablog.files.wordpress.com/2015/03/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eb.uaemex.mx/sa/rm/docs/catalogos/trillas/paginas/port/97896824178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09" y="2810435"/>
            <a:ext cx="2614520" cy="38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8868334" y="2582614"/>
            <a:ext cx="3123897" cy="169277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Libros teóricos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aseparata.com/wp-content/uploads/2015/06/rata-en-una-caja-de-skinn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/>
          <a:stretch/>
        </p:blipFill>
        <p:spPr bwMode="auto">
          <a:xfrm>
            <a:off x="6800850" y="2618094"/>
            <a:ext cx="5391149" cy="42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elandroidelibre.com/wp-content/uploads/2015/04/pigeon-in-skinner-box-photo-researchers-in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5" r="23015"/>
          <a:stretch/>
        </p:blipFill>
        <p:spPr bwMode="auto">
          <a:xfrm>
            <a:off x="0" y="-3"/>
            <a:ext cx="733425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anaconducta.files.wordpress.com/2012/06/caja-de-skinner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7"/>
          <a:stretch/>
        </p:blipFill>
        <p:spPr bwMode="auto">
          <a:xfrm>
            <a:off x="7326247" y="0"/>
            <a:ext cx="486575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942974" y="500760"/>
            <a:ext cx="4343400" cy="169277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Experimentos </a:t>
            </a:r>
          </a:p>
          <a:p>
            <a:r>
              <a:rPr lang="es-MX" sz="5200" b="1" dirty="0">
                <a:solidFill>
                  <a:schemeClr val="bg1"/>
                </a:solidFill>
              </a:rPr>
              <a:t>con animales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5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trachoma.org/sites/default/files/IMG_817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839"/>
          <a:stretch/>
        </p:blipFill>
        <p:spPr bwMode="auto">
          <a:xfrm>
            <a:off x="-38100" y="0"/>
            <a:ext cx="12230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076950" y="406067"/>
            <a:ext cx="5706853" cy="89255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Comité de expertos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mapspublic2.ihmc.us/rid=1MZK4PTNL-FXPG5H-1WRC/observaci%C3%B3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4815"/>
            <a:ext cx="6118412" cy="525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504764" y="406067"/>
            <a:ext cx="7279039" cy="89255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Estudios observacionales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5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265447" y="1930067"/>
            <a:ext cx="9146671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¿Hay mejores </a:t>
            </a:r>
            <a:r>
              <a:rPr lang="es-MX" sz="5200" b="1" dirty="0">
                <a:solidFill>
                  <a:schemeClr val="bg1"/>
                </a:solidFill>
              </a:rPr>
              <a:t>tipos de evidencia</a:t>
            </a:r>
            <a:r>
              <a:rPr lang="es-MX" sz="4800" dirty="0">
                <a:solidFill>
                  <a:schemeClr val="bg1"/>
                </a:solidFill>
              </a:rPr>
              <a:t>?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¿Empírico &gt; Teóricos?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¿Qué tipo de empíricos?</a:t>
            </a:r>
          </a:p>
        </p:txBody>
      </p:sp>
    </p:spTree>
    <p:extLst>
      <p:ext uri="{BB962C8B-B14F-4D97-AF65-F5344CB8AC3E}">
        <p14:creationId xmlns:p14="http://schemas.microsoft.com/office/powerpoint/2010/main" val="204104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4. Revisión Sistemática y Meta-Análisis</a:t>
            </a: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44949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/>
          <p:cNvSpPr txBox="1"/>
          <p:nvPr/>
        </p:nvSpPr>
        <p:spPr>
          <a:xfrm>
            <a:off x="0" y="6396335"/>
            <a:ext cx="6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Murad MH, </a:t>
            </a:r>
            <a:r>
              <a:rPr lang="en-US" sz="1200" dirty="0" err="1"/>
              <a:t>Asi</a:t>
            </a:r>
            <a:r>
              <a:rPr lang="en-US" sz="1200" dirty="0"/>
              <a:t> N, </a:t>
            </a:r>
            <a:r>
              <a:rPr lang="en-US" sz="1200" dirty="0" err="1"/>
              <a:t>Alsawas</a:t>
            </a:r>
            <a:r>
              <a:rPr lang="en-US" sz="1200" dirty="0"/>
              <a:t> M, </a:t>
            </a:r>
            <a:r>
              <a:rPr lang="en-US" sz="1200" dirty="0" err="1"/>
              <a:t>Alahdab</a:t>
            </a:r>
            <a:r>
              <a:rPr lang="en-US" sz="1200" dirty="0"/>
              <a:t> F. New evidence pyramid. </a:t>
            </a:r>
            <a:r>
              <a:rPr lang="es-MX" sz="1200" dirty="0" err="1"/>
              <a:t>Evid</a:t>
            </a:r>
            <a:r>
              <a:rPr lang="es-MX" sz="1200" dirty="0"/>
              <a:t> </a:t>
            </a:r>
            <a:r>
              <a:rPr lang="es-MX" sz="1200" dirty="0" err="1"/>
              <a:t>Based</a:t>
            </a:r>
            <a:r>
              <a:rPr lang="es-MX" sz="1200" dirty="0"/>
              <a:t> </a:t>
            </a:r>
            <a:r>
              <a:rPr lang="es-MX" sz="1200" dirty="0" err="1"/>
              <a:t>Med</a:t>
            </a:r>
            <a:r>
              <a:rPr lang="es-MX" sz="1200" dirty="0"/>
              <a:t>. 2016 Aug;21(4):125-7.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3026" y="118561"/>
            <a:ext cx="51257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Pirámide de la evidencia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84879" y="3054246"/>
            <a:ext cx="511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tipo de estudio responde mejor a mi pregunta?</a:t>
            </a:r>
            <a:endParaRPr lang="es-MX" sz="3200" dirty="0"/>
          </a:p>
        </p:txBody>
      </p:sp>
      <p:pic>
        <p:nvPicPr>
          <p:cNvPr id="7" name="Picture 2" descr="http://2.bp.blogspot.com/-6GZ3OuPbAz8/VNeSH5sZcaI/AAAAAAAAAhQ/PaT3yBiAmWQ/s1600/evidencia_cientifica_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68" y="0"/>
            <a:ext cx="59242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30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/>
          <a:srcRect l="15469" t="45833" r="55937" b="5000"/>
          <a:stretch>
            <a:fillRect/>
          </a:stretch>
        </p:blipFill>
        <p:spPr bwMode="auto">
          <a:xfrm>
            <a:off x="5101525" y="0"/>
            <a:ext cx="709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4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Murad MH, </a:t>
            </a:r>
            <a:r>
              <a:rPr lang="en-US" sz="1200" dirty="0" err="1"/>
              <a:t>Asi</a:t>
            </a:r>
            <a:r>
              <a:rPr lang="en-US" sz="1200" dirty="0"/>
              <a:t> N, </a:t>
            </a:r>
            <a:r>
              <a:rPr lang="en-US" sz="1200" dirty="0" err="1"/>
              <a:t>Alsawas</a:t>
            </a:r>
            <a:r>
              <a:rPr lang="en-US" sz="1200" dirty="0"/>
              <a:t> M, </a:t>
            </a:r>
            <a:r>
              <a:rPr lang="en-US" sz="1200" dirty="0" err="1"/>
              <a:t>Alahdab</a:t>
            </a:r>
            <a:r>
              <a:rPr lang="en-US" sz="1200" dirty="0"/>
              <a:t> F. New evidence pyramid. </a:t>
            </a:r>
            <a:r>
              <a:rPr lang="es-MX" sz="1200" dirty="0" err="1"/>
              <a:t>Evid</a:t>
            </a:r>
            <a:r>
              <a:rPr lang="es-MX" sz="1200" dirty="0"/>
              <a:t> </a:t>
            </a:r>
            <a:r>
              <a:rPr lang="es-MX" sz="1200" dirty="0" err="1"/>
              <a:t>Based</a:t>
            </a:r>
            <a:r>
              <a:rPr lang="es-MX" sz="1200" dirty="0"/>
              <a:t> </a:t>
            </a:r>
            <a:r>
              <a:rPr lang="es-MX" sz="1200" dirty="0" err="1"/>
              <a:t>Med</a:t>
            </a:r>
            <a:r>
              <a:rPr lang="es-MX" sz="1200" dirty="0"/>
              <a:t>. 2016 Aug;21(4):125-7.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3026" y="118561"/>
            <a:ext cx="51257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Pirámide de la evidencia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84879" y="3054246"/>
            <a:ext cx="511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tipo de estudio responde mejor a mi pregunta?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67798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30514" y="996617"/>
            <a:ext cx="1094377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i="1" dirty="0">
                <a:solidFill>
                  <a:schemeClr val="bg1"/>
                </a:solidFill>
              </a:rPr>
              <a:t>¿Qué hacer?</a:t>
            </a:r>
          </a:p>
          <a:p>
            <a:r>
              <a:rPr lang="es-MX" sz="4800" dirty="0">
                <a:solidFill>
                  <a:schemeClr val="bg1"/>
                </a:solidFill>
              </a:rPr>
              <a:t>1. Se encuentra evidencia pertinente para la pregunta.</a:t>
            </a:r>
          </a:p>
          <a:p>
            <a:r>
              <a:rPr lang="es-MX" sz="4800" dirty="0">
                <a:solidFill>
                  <a:schemeClr val="bg1"/>
                </a:solidFill>
              </a:rPr>
              <a:t>2. Se analiza esa evidencia.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Supongamos… encontramos un </a:t>
            </a:r>
            <a:r>
              <a:rPr lang="es-MX" sz="5200" b="1" dirty="0">
                <a:solidFill>
                  <a:schemeClr val="bg1"/>
                </a:solidFill>
              </a:rPr>
              <a:t>Ensayo Clínico Controlado Aleatorizado </a:t>
            </a:r>
            <a:r>
              <a:rPr lang="es-MX" sz="4800" dirty="0">
                <a:solidFill>
                  <a:schemeClr val="bg1"/>
                </a:solidFill>
              </a:rPr>
              <a:t>(ECCA)</a:t>
            </a:r>
          </a:p>
        </p:txBody>
      </p:sp>
    </p:spTree>
    <p:extLst>
      <p:ext uri="{BB962C8B-B14F-4D97-AF65-F5344CB8AC3E}">
        <p14:creationId xmlns:p14="http://schemas.microsoft.com/office/powerpoint/2010/main" val="193689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1501" y="242532"/>
            <a:ext cx="3402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un</a:t>
            </a:r>
            <a:endParaRPr lang="es-MX" sz="4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403898" y="253743"/>
            <a:ext cx="43550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Ensayo Clínico Controlado </a:t>
            </a:r>
          </a:p>
          <a:p>
            <a:r>
              <a:rPr lang="es-MX" sz="5200" b="1" dirty="0"/>
              <a:t>Aleatorizado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113494" y="1915736"/>
            <a:ext cx="2391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(ECCA)?</a:t>
            </a:r>
            <a:endParaRPr lang="es-MX" sz="48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82" t="1264" r="1960" b="52091"/>
          <a:stretch/>
        </p:blipFill>
        <p:spPr>
          <a:xfrm>
            <a:off x="0" y="3996280"/>
            <a:ext cx="12192000" cy="28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</a:p>
          <a:p>
            <a:pPr algn="ctr"/>
            <a:endParaRPr lang="es-MX" sz="2800" b="1" dirty="0">
              <a:solidFill>
                <a:schemeClr val="tx1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8147672" y="142766"/>
            <a:ext cx="1642333" cy="1507008"/>
            <a:chOff x="10009202" y="1070774"/>
            <a:chExt cx="1642333" cy="1507007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54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  <p:pic>
        <p:nvPicPr>
          <p:cNvPr id="58" name="Picture 6" descr="Resultado de ima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93" y="2104865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33" y="2181065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66" y="2062087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07" y="2034314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9529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7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a ideal world alad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49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2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3976228" y="3327913"/>
            <a:ext cx="4093028" cy="3014014"/>
            <a:chOff x="1999455" y="1119189"/>
            <a:chExt cx="5929311" cy="474344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2" y="2314690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0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0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69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Grupo 92"/>
          <p:cNvGrpSpPr/>
          <p:nvPr/>
        </p:nvGrpSpPr>
        <p:grpSpPr>
          <a:xfrm>
            <a:off x="8147672" y="142766"/>
            <a:ext cx="1642333" cy="1507008"/>
            <a:chOff x="10009202" y="1070773"/>
            <a:chExt cx="1642333" cy="1507008"/>
          </a:xfrm>
        </p:grpSpPr>
        <p:pic>
          <p:nvPicPr>
            <p:cNvPr id="94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CuadroTexto 95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3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2337928" y="3321787"/>
            <a:ext cx="2046514" cy="3014015"/>
            <a:chOff x="3976228" y="3327913"/>
            <a:chExt cx="2046514" cy="3014015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661042" y="3327913"/>
            <a:ext cx="2046514" cy="3014015"/>
            <a:chOff x="6022742" y="3327913"/>
            <a:chExt cx="2046514" cy="3014015"/>
          </a:xfrm>
        </p:grpSpPr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7" y="408754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5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147672" y="142766"/>
            <a:ext cx="1642333" cy="1507008"/>
            <a:chOff x="10009202" y="1070773"/>
            <a:chExt cx="1642333" cy="1507008"/>
          </a:xfrm>
        </p:grpSpPr>
        <p:pic>
          <p:nvPicPr>
            <p:cNvPr id="172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16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2337928" y="3321787"/>
            <a:ext cx="2046514" cy="3014015"/>
            <a:chOff x="3976228" y="3327913"/>
            <a:chExt cx="2046514" cy="3014015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661042" y="3327913"/>
            <a:ext cx="2046514" cy="3014015"/>
            <a:chOff x="6022742" y="3327913"/>
            <a:chExt cx="2046514" cy="3014015"/>
          </a:xfrm>
        </p:grpSpPr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7" y="408754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5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172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/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  <p:cxnSp>
        <p:nvCxnSpPr>
          <p:cNvPr id="10" name="Conector recto de flecha 9"/>
          <p:cNvCxnSpPr>
            <a:stCxn id="15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/>
          <p:cNvCxnSpPr>
            <a:stCxn id="176" idx="2"/>
            <a:endCxn id="157" idx="3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176" name="CuadroTexto 175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</p:spTree>
    <p:extLst>
      <p:ext uri="{BB962C8B-B14F-4D97-AF65-F5344CB8AC3E}">
        <p14:creationId xmlns:p14="http://schemas.microsoft.com/office/powerpoint/2010/main" val="145476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arm, clock, clock poin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19236"/>
          <a:stretch/>
        </p:blipFill>
        <p:spPr bwMode="auto">
          <a:xfrm>
            <a:off x="5598017" y="-4585"/>
            <a:ext cx="6593983" cy="68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Pills in Person's Ha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9"/>
          <a:stretch/>
        </p:blipFill>
        <p:spPr bwMode="auto">
          <a:xfrm>
            <a:off x="-26894" y="0"/>
            <a:ext cx="61422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256143" y="2614411"/>
            <a:ext cx="268374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800" i="1" dirty="0">
                <a:solidFill>
                  <a:srgbClr val="FF0000"/>
                </a:solidFill>
                <a:latin typeface="Gotham Black" panose="02000603040000020004" pitchFamily="2" charset="0"/>
              </a:rPr>
              <a:t>VS</a:t>
            </a:r>
          </a:p>
        </p:txBody>
      </p:sp>
      <p:sp>
        <p:nvSpPr>
          <p:cNvPr id="5" name="Rectangle 1"/>
          <p:cNvSpPr/>
          <p:nvPr/>
        </p:nvSpPr>
        <p:spPr>
          <a:xfrm>
            <a:off x="3602927" y="48204"/>
            <a:ext cx="50248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Lato" panose="020F0502020204030203" pitchFamily="34" charset="0"/>
              </a:rPr>
              <a:t>¿Es un tratamiento mejor que la </a:t>
            </a:r>
            <a:r>
              <a:rPr lang="es-MX" sz="3200" b="1" dirty="0">
                <a:solidFill>
                  <a:srgbClr val="FF0000"/>
                </a:solidFill>
                <a:latin typeface="Lato" panose="020F0502020204030203" pitchFamily="34" charset="0"/>
              </a:rPr>
              <a:t>naturaleza y el tiempo?</a:t>
            </a:r>
            <a:endParaRPr lang="en-US" sz="3200" b="1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64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2337928" y="3321787"/>
            <a:ext cx="2046514" cy="3014015"/>
            <a:chOff x="3976228" y="3327913"/>
            <a:chExt cx="2046514" cy="3014015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661042" y="3327913"/>
            <a:ext cx="2046514" cy="3014015"/>
            <a:chOff x="6022742" y="3327913"/>
            <a:chExt cx="2046514" cy="3014015"/>
          </a:xfrm>
        </p:grpSpPr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7" y="408754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5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cxnSp>
        <p:nvCxnSpPr>
          <p:cNvPr id="10" name="Conector recto de flecha 9"/>
          <p:cNvCxnSpPr>
            <a:stCxn id="15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571784" y="3532123"/>
            <a:ext cx="123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400" b="1" dirty="0"/>
              <a:t>=</a:t>
            </a:r>
          </a:p>
        </p:txBody>
      </p:sp>
      <p:cxnSp>
        <p:nvCxnSpPr>
          <p:cNvPr id="60" name="Conector recto de flecha 59"/>
          <p:cNvCxnSpPr>
            <a:stCxn id="61" idx="2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  <p:grpSp>
        <p:nvGrpSpPr>
          <p:cNvPr id="5" name="Grupo 7">
            <a:extLst>
              <a:ext uri="{FF2B5EF4-FFF2-40B4-BE49-F238E27FC236}">
                <a16:creationId xmlns:a16="http://schemas.microsoft.com/office/drawing/2014/main" id="{801D99F0-0497-0D41-173D-641C63098736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9" name="Picture 6" descr="Resultado de imagen">
              <a:extLst>
                <a:ext uri="{FF2B5EF4-FFF2-40B4-BE49-F238E27FC236}">
                  <a16:creationId xmlns:a16="http://schemas.microsoft.com/office/drawing/2014/main" id="{47CDDBAC-4C00-E35A-1C15-16C9A1B4A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Resultado de imagen">
              <a:extLst>
                <a:ext uri="{FF2B5EF4-FFF2-40B4-BE49-F238E27FC236}">
                  <a16:creationId xmlns:a16="http://schemas.microsoft.com/office/drawing/2014/main" id="{E0D9308C-2924-D2B4-DCDF-AAC462EB1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5">
              <a:extLst>
                <a:ext uri="{FF2B5EF4-FFF2-40B4-BE49-F238E27FC236}">
                  <a16:creationId xmlns:a16="http://schemas.microsoft.com/office/drawing/2014/main" id="{A621FCDC-D8FC-B934-7D1E-98B221532E74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3" name="CuadroTexto 173">
              <a:extLst>
                <a:ext uri="{FF2B5EF4-FFF2-40B4-BE49-F238E27FC236}">
                  <a16:creationId xmlns:a16="http://schemas.microsoft.com/office/drawing/2014/main" id="{8370BB34-4A65-C7F1-4F47-08B726D8DA8F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58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sultado de imagen para meme jackie ch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94" y="613082"/>
            <a:ext cx="9178456" cy="58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8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3976228" y="3327913"/>
            <a:ext cx="4093028" cy="3014014"/>
            <a:chOff x="1999455" y="1119189"/>
            <a:chExt cx="5929311" cy="474344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2" y="2314690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0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0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69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uadroTexto 1"/>
          <p:cNvSpPr txBox="1"/>
          <p:nvPr/>
        </p:nvSpPr>
        <p:spPr>
          <a:xfrm>
            <a:off x="0" y="3327913"/>
            <a:ext cx="2838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HIPÓTESIS 1:</a:t>
            </a:r>
          </a:p>
          <a:p>
            <a:r>
              <a:rPr lang="es-MX" sz="2400" dirty="0"/>
              <a:t>Quizás el estatus social fomenta red de apoyo que puede asociarse con diferentes respuestas al tratamiento.</a:t>
            </a:r>
          </a:p>
        </p:txBody>
      </p:sp>
      <p:sp>
        <p:nvSpPr>
          <p:cNvPr id="94" name="CuadroTexto 93"/>
          <p:cNvSpPr txBox="1"/>
          <p:nvPr/>
        </p:nvSpPr>
        <p:spPr>
          <a:xfrm>
            <a:off x="9405750" y="3327913"/>
            <a:ext cx="2838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HIPÓTESIS 1, 2, 3… :</a:t>
            </a:r>
          </a:p>
          <a:p>
            <a:r>
              <a:rPr lang="es-MX" sz="2400" dirty="0"/>
              <a:t>Puede que…</a:t>
            </a:r>
            <a:br>
              <a:rPr lang="es-MX" sz="2400" dirty="0"/>
            </a:br>
            <a:r>
              <a:rPr lang="es-MX" sz="2400" dirty="0"/>
              <a:t>Tal vez…</a:t>
            </a:r>
          </a:p>
          <a:p>
            <a:r>
              <a:rPr lang="es-MX" sz="2400" dirty="0"/>
              <a:t>Quizás...</a:t>
            </a:r>
          </a:p>
          <a:p>
            <a:endParaRPr lang="es-MX" sz="2400" dirty="0"/>
          </a:p>
        </p:txBody>
      </p:sp>
      <p:grpSp>
        <p:nvGrpSpPr>
          <p:cNvPr id="4" name="Grupo 7">
            <a:extLst>
              <a:ext uri="{FF2B5EF4-FFF2-40B4-BE49-F238E27FC236}">
                <a16:creationId xmlns:a16="http://schemas.microsoft.com/office/drawing/2014/main" id="{44A82754-7BFD-85C7-0E03-7037744795C8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5" name="Picture 6" descr="Resultado de imagen">
              <a:extLst>
                <a:ext uri="{FF2B5EF4-FFF2-40B4-BE49-F238E27FC236}">
                  <a16:creationId xmlns:a16="http://schemas.microsoft.com/office/drawing/2014/main" id="{423F7D3D-D2BA-FB9B-1107-E2610E9A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sultado de imagen">
              <a:extLst>
                <a:ext uri="{FF2B5EF4-FFF2-40B4-BE49-F238E27FC236}">
                  <a16:creationId xmlns:a16="http://schemas.microsoft.com/office/drawing/2014/main" id="{D31719FC-FD1B-EE7A-5DD9-6B83781C8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5">
              <a:extLst>
                <a:ext uri="{FF2B5EF4-FFF2-40B4-BE49-F238E27FC236}">
                  <a16:creationId xmlns:a16="http://schemas.microsoft.com/office/drawing/2014/main" id="{66E8AFDA-68FD-5508-8C68-1B36B44067EF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9" name="CuadroTexto 173">
              <a:extLst>
                <a:ext uri="{FF2B5EF4-FFF2-40B4-BE49-F238E27FC236}">
                  <a16:creationId xmlns:a16="http://schemas.microsoft.com/office/drawing/2014/main" id="{BD802F67-9573-0CD8-A211-796E3A7F17A9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406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3976228" y="3327913"/>
            <a:ext cx="4093028" cy="3014014"/>
            <a:chOff x="1999455" y="1119189"/>
            <a:chExt cx="5929311" cy="474344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2" y="2314690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0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0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69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Resultado de imagen para az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15" y="4058297"/>
            <a:ext cx="2381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7">
            <a:extLst>
              <a:ext uri="{FF2B5EF4-FFF2-40B4-BE49-F238E27FC236}">
                <a16:creationId xmlns:a16="http://schemas.microsoft.com/office/drawing/2014/main" id="{BA1E3523-F3F5-28C7-7646-EB553F0A92BC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4" name="Picture 6" descr="Resultado de imagen">
              <a:extLst>
                <a:ext uri="{FF2B5EF4-FFF2-40B4-BE49-F238E27FC236}">
                  <a16:creationId xmlns:a16="http://schemas.microsoft.com/office/drawing/2014/main" id="{DFA1A820-234C-00E8-6C73-F3B7DFFE9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Resultado de imagen">
              <a:extLst>
                <a:ext uri="{FF2B5EF4-FFF2-40B4-BE49-F238E27FC236}">
                  <a16:creationId xmlns:a16="http://schemas.microsoft.com/office/drawing/2014/main" id="{58B1E5C6-30F3-8FCD-52A1-322EDD109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F120AF9-6946-36ED-3DD5-3F8C1CAEAE25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8" name="CuadroTexto 173">
              <a:extLst>
                <a:ext uri="{FF2B5EF4-FFF2-40B4-BE49-F238E27FC236}">
                  <a16:creationId xmlns:a16="http://schemas.microsoft.com/office/drawing/2014/main" id="{144C4099-7224-109F-9770-39970F697B75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37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337928" y="3321786"/>
            <a:ext cx="2046514" cy="3014016"/>
            <a:chOff x="2337928" y="3321786"/>
            <a:chExt cx="2046514" cy="3014016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5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8" y="332178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41" y="407528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7661041" y="3327913"/>
            <a:ext cx="2046515" cy="3014015"/>
            <a:chOff x="7661041" y="3327913"/>
            <a:chExt cx="2046515" cy="3014015"/>
          </a:xfrm>
        </p:grpSpPr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1" y="333403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26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254" y="407529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109" y="407224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689297" y="5496264"/>
            <a:ext cx="29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1" dirty="0"/>
              <a:t>Aleatorización</a:t>
            </a:r>
          </a:p>
        </p:txBody>
      </p:sp>
      <p:pic>
        <p:nvPicPr>
          <p:cNvPr id="62" name="Picture 2" descr="Resultado de imagen para az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15" y="4058297"/>
            <a:ext cx="2381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7">
            <a:extLst>
              <a:ext uri="{FF2B5EF4-FFF2-40B4-BE49-F238E27FC236}">
                <a16:creationId xmlns:a16="http://schemas.microsoft.com/office/drawing/2014/main" id="{802ADF7A-3343-6438-4834-908C02042D7A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4" name="Picture 6" descr="Resultado de imagen">
              <a:extLst>
                <a:ext uri="{FF2B5EF4-FFF2-40B4-BE49-F238E27FC236}">
                  <a16:creationId xmlns:a16="http://schemas.microsoft.com/office/drawing/2014/main" id="{581FB873-C309-FECD-1F77-51B15A01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">
              <a:extLst>
                <a:ext uri="{FF2B5EF4-FFF2-40B4-BE49-F238E27FC236}">
                  <a16:creationId xmlns:a16="http://schemas.microsoft.com/office/drawing/2014/main" id="{325EF565-3F65-F55E-B69E-3021C6A77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5">
              <a:extLst>
                <a:ext uri="{FF2B5EF4-FFF2-40B4-BE49-F238E27FC236}">
                  <a16:creationId xmlns:a16="http://schemas.microsoft.com/office/drawing/2014/main" id="{CF6A646C-2A9D-AC27-30AA-11FCAD2D663F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0" name="CuadroTexto 173">
              <a:extLst>
                <a:ext uri="{FF2B5EF4-FFF2-40B4-BE49-F238E27FC236}">
                  <a16:creationId xmlns:a16="http://schemas.microsoft.com/office/drawing/2014/main" id="{2996B790-436D-E161-F716-C6B7B26C0F05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8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337928" y="3321786"/>
            <a:ext cx="2046514" cy="3014016"/>
            <a:chOff x="2337928" y="3321786"/>
            <a:chExt cx="2046514" cy="3014016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5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8" y="332178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41" y="407528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7661041" y="3327913"/>
            <a:ext cx="2046515" cy="3014015"/>
            <a:chOff x="7661041" y="3327913"/>
            <a:chExt cx="2046515" cy="3014015"/>
          </a:xfrm>
        </p:grpSpPr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1" y="333403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26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254" y="407529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109" y="407224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689297" y="5496264"/>
            <a:ext cx="29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1" dirty="0"/>
              <a:t>Aleatorización</a:t>
            </a:r>
          </a:p>
        </p:txBody>
      </p:sp>
      <p:pic>
        <p:nvPicPr>
          <p:cNvPr id="62" name="Picture 2" descr="Resultado de imagen para az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15" y="4058297"/>
            <a:ext cx="2381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onector recto de flecha 57"/>
          <p:cNvCxnSpPr>
            <a:stCxn id="60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61" idx="2"/>
            <a:endCxn id="157" idx="3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61" name="CuadroTexto 60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  <p:grpSp>
        <p:nvGrpSpPr>
          <p:cNvPr id="2" name="Grupo 7">
            <a:extLst>
              <a:ext uri="{FF2B5EF4-FFF2-40B4-BE49-F238E27FC236}">
                <a16:creationId xmlns:a16="http://schemas.microsoft.com/office/drawing/2014/main" id="{2A002A46-8576-176D-D464-598D2A25D0AD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4" name="Picture 6" descr="Resultado de imagen">
              <a:extLst>
                <a:ext uri="{FF2B5EF4-FFF2-40B4-BE49-F238E27FC236}">
                  <a16:creationId xmlns:a16="http://schemas.microsoft.com/office/drawing/2014/main" id="{877AAB73-8FFC-7B2E-DF33-9F49FD0F3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">
              <a:extLst>
                <a:ext uri="{FF2B5EF4-FFF2-40B4-BE49-F238E27FC236}">
                  <a16:creationId xmlns:a16="http://schemas.microsoft.com/office/drawing/2014/main" id="{7C13D532-FD55-3423-F59E-16670CD88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5">
              <a:extLst>
                <a:ext uri="{FF2B5EF4-FFF2-40B4-BE49-F238E27FC236}">
                  <a16:creationId xmlns:a16="http://schemas.microsoft.com/office/drawing/2014/main" id="{D8EE55A7-FF47-CAC3-2360-A275FB2DA5CF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0" name="CuadroTexto 173">
              <a:extLst>
                <a:ext uri="{FF2B5EF4-FFF2-40B4-BE49-F238E27FC236}">
                  <a16:creationId xmlns:a16="http://schemas.microsoft.com/office/drawing/2014/main" id="{76AD9A72-2479-1B66-6008-4D5504EB1F13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307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337928" y="3321786"/>
            <a:ext cx="2046514" cy="3014016"/>
            <a:chOff x="2337928" y="3321786"/>
            <a:chExt cx="2046514" cy="3014016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5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8" y="332178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41" y="407528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7661041" y="3327913"/>
            <a:ext cx="2046515" cy="3014015"/>
            <a:chOff x="7661041" y="3327913"/>
            <a:chExt cx="2046515" cy="3014015"/>
          </a:xfrm>
        </p:grpSpPr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1" y="333403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26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254" y="407529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109" y="407224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grpSp>
        <p:nvGrpSpPr>
          <p:cNvPr id="52" name="Grupo 51"/>
          <p:cNvGrpSpPr/>
          <p:nvPr/>
        </p:nvGrpSpPr>
        <p:grpSpPr>
          <a:xfrm>
            <a:off x="8147672" y="142766"/>
            <a:ext cx="1642333" cy="1507008"/>
            <a:chOff x="10009202" y="1070773"/>
            <a:chExt cx="1642333" cy="150700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54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260237" y="5766107"/>
            <a:ext cx="1548167" cy="1091893"/>
            <a:chOff x="4501231" y="4058297"/>
            <a:chExt cx="3189538" cy="2123640"/>
          </a:xfrm>
        </p:grpSpPr>
        <p:pic>
          <p:nvPicPr>
            <p:cNvPr id="3074" name="Picture 2" descr="Resultado de imagen para aza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2115" y="4058297"/>
              <a:ext cx="238125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uadroTexto 56"/>
            <p:cNvSpPr txBox="1"/>
            <p:nvPr/>
          </p:nvSpPr>
          <p:spPr>
            <a:xfrm>
              <a:off x="4501231" y="5468077"/>
              <a:ext cx="3189538" cy="71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/>
                <a:t>Aleatorización</a:t>
              </a:r>
            </a:p>
          </p:txBody>
        </p:sp>
      </p:grpSp>
      <p:cxnSp>
        <p:nvCxnSpPr>
          <p:cNvPr id="58" name="Conector recto de flecha 57"/>
          <p:cNvCxnSpPr>
            <a:stCxn id="60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61" idx="2"/>
            <a:endCxn id="157" idx="3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61" name="CuadroTexto 60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571784" y="3532123"/>
            <a:ext cx="123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1179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10114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TCC</a:t>
            </a:r>
            <a:r>
              <a:rPr lang="es-MX" sz="5200" dirty="0"/>
              <a:t> </a:t>
            </a:r>
            <a:r>
              <a:rPr lang="es-MX" sz="4800" dirty="0"/>
              <a:t>vs </a:t>
            </a:r>
            <a:r>
              <a:rPr lang="es-MX" sz="5200" b="1" dirty="0"/>
              <a:t>TC</a:t>
            </a:r>
            <a:r>
              <a:rPr lang="es-MX" sz="5200" dirty="0"/>
              <a:t> </a:t>
            </a:r>
            <a:r>
              <a:rPr lang="es-MX" sz="4800" dirty="0"/>
              <a:t>vs </a:t>
            </a:r>
            <a:r>
              <a:rPr lang="es-MX" sz="5200" b="1" dirty="0"/>
              <a:t>antidepresivo</a:t>
            </a:r>
            <a:r>
              <a:rPr lang="es-MX" sz="5200" dirty="0"/>
              <a:t> </a:t>
            </a:r>
            <a:r>
              <a:rPr lang="es-MX" sz="4800" dirty="0"/>
              <a:t>para depresión</a:t>
            </a:r>
            <a:endParaRPr lang="es-MX" sz="4800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4" y="2230790"/>
            <a:ext cx="928817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23"/>
          <a:stretch/>
        </p:blipFill>
        <p:spPr bwMode="auto">
          <a:xfrm>
            <a:off x="2437012" y="1644245"/>
            <a:ext cx="7317975" cy="43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50351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7" b="1"/>
          <a:stretch/>
        </p:blipFill>
        <p:spPr bwMode="auto">
          <a:xfrm>
            <a:off x="2437012" y="1968841"/>
            <a:ext cx="7317975" cy="316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754987" y="3889327"/>
            <a:ext cx="2437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i="1" dirty="0"/>
              <a:t>Tarea: 20 minutos del ejercicio que se entreno. Para asegurarse, se les dio un cronómetro para medir su tarea, el cual tenía un contador escondido para medir el tiempo de tarea.</a:t>
            </a:r>
          </a:p>
        </p:txBody>
      </p:sp>
      <p:cxnSp>
        <p:nvCxnSpPr>
          <p:cNvPr id="7" name="Conector recto de flecha 6"/>
          <p:cNvCxnSpPr>
            <a:stCxn id="3" idx="0"/>
          </p:cNvCxnSpPr>
          <p:nvPr/>
        </p:nvCxnSpPr>
        <p:spPr>
          <a:xfrm flipH="1" flipV="1">
            <a:off x="9754987" y="3120571"/>
            <a:ext cx="1218507" cy="76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75602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Revisión Sistemática y Meta-Análisis</a:t>
            </a:r>
          </a:p>
          <a:p>
            <a:pPr marL="0" indent="0">
              <a:buNone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256170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241681" y="2643973"/>
            <a:ext cx="814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¿Cómo saber si este ECCA </a:t>
            </a:r>
          </a:p>
          <a:p>
            <a:r>
              <a:rPr lang="es-MX" sz="4800" dirty="0">
                <a:solidFill>
                  <a:schemeClr val="bg1"/>
                </a:solidFill>
              </a:rPr>
              <a:t>tiene </a:t>
            </a:r>
            <a:r>
              <a:rPr lang="es-MX" sz="5200" b="1" dirty="0">
                <a:solidFill>
                  <a:schemeClr val="bg1"/>
                </a:solidFill>
              </a:rPr>
              <a:t>resultados confiables</a:t>
            </a:r>
            <a:r>
              <a:rPr lang="es-MX" sz="4800" dirty="0">
                <a:solidFill>
                  <a:schemeClr val="bg1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87202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Revisión Sistemática y Meta-Análisis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267486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Higgins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JPT,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Altman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DG,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Gøtzsche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PC,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Jüni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Moher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Oxman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AD, et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al.The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Cochrane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Collaboration’s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assessing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. BMJ 2011;343: d5928.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40529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de sesgo</a:t>
            </a:r>
            <a:br>
              <a:rPr lang="es-MX" sz="5200" b="1" dirty="0"/>
            </a:br>
            <a:br>
              <a:rPr lang="es-MX" sz="5200" b="1" dirty="0"/>
            </a:br>
            <a:r>
              <a:rPr lang="es-MX" sz="4800" dirty="0"/>
              <a:t>¿Qué es?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32" y="-1"/>
            <a:ext cx="7590368" cy="65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03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Higgins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JPT,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Altman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DG,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Gøtzsche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PC,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Jüni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Moher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Oxman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AD, et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al.The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Cochrane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Collaboration’s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assessing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. BMJ 2011;343: d5928.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42" y="0"/>
            <a:ext cx="7275058" cy="340000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48640" y="337625"/>
            <a:ext cx="40529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de sesgo</a:t>
            </a:r>
            <a:br>
              <a:rPr lang="es-MX" sz="5200" b="1" dirty="0"/>
            </a:br>
            <a:br>
              <a:rPr lang="es-MX" sz="5200" b="1" dirty="0"/>
            </a:br>
            <a:r>
              <a:rPr lang="es-MX" sz="4800" dirty="0"/>
              <a:t>¿Qué es?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32012" y="4444201"/>
            <a:ext cx="106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Es una herramienta utilizada para evaluar (</a:t>
            </a:r>
            <a:r>
              <a:rPr lang="es-MX" sz="3200" i="1" dirty="0">
                <a:solidFill>
                  <a:srgbClr val="FF0000"/>
                </a:solidFill>
              </a:rPr>
              <a:t>alto</a:t>
            </a:r>
            <a:r>
              <a:rPr lang="es-MX" sz="3200" i="1" dirty="0"/>
              <a:t>, </a:t>
            </a:r>
            <a:r>
              <a:rPr lang="es-MX" sz="3200" i="1" dirty="0">
                <a:solidFill>
                  <a:schemeClr val="accent6">
                    <a:lumMod val="50000"/>
                  </a:schemeClr>
                </a:solidFill>
              </a:rPr>
              <a:t>bajo</a:t>
            </a:r>
            <a:r>
              <a:rPr lang="es-MX" sz="3200" i="1" dirty="0"/>
              <a:t>, </a:t>
            </a:r>
            <a:r>
              <a:rPr lang="es-MX" sz="3200" i="1" dirty="0">
                <a:solidFill>
                  <a:schemeClr val="accent4">
                    <a:lumMod val="50000"/>
                  </a:schemeClr>
                </a:solidFill>
              </a:rPr>
              <a:t>incierto</a:t>
            </a:r>
            <a:r>
              <a:rPr lang="es-MX" sz="3200" dirty="0"/>
              <a:t>) el </a:t>
            </a:r>
            <a:r>
              <a:rPr lang="es-MX" sz="3400" b="1" dirty="0"/>
              <a:t>nivel y tipo de sesgo </a:t>
            </a:r>
            <a:r>
              <a:rPr lang="es-MX" sz="3200" dirty="0"/>
              <a:t>en un ECCA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916942" y="3400008"/>
            <a:ext cx="72750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i="1" dirty="0">
                <a:latin typeface="Arial" panose="020B0604020202020204" pitchFamily="34" charset="0"/>
                <a:cs typeface="Arial" panose="020B0604020202020204" pitchFamily="34" charset="0"/>
              </a:rPr>
              <a:t>Capitulo 8 del manual para revisiones sistemáticas de Cochrane. Acceso gratuito. Búsqueda en Google.</a:t>
            </a:r>
          </a:p>
        </p:txBody>
      </p:sp>
    </p:spTree>
    <p:extLst>
      <p:ext uri="{BB962C8B-B14F-4D97-AF65-F5344CB8AC3E}">
        <p14:creationId xmlns:p14="http://schemas.microsoft.com/office/powerpoint/2010/main" val="3157088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Sesgos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03036" y="1711559"/>
            <a:ext cx="592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Sesgo de selección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Generación de la secuencia aleatoria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Ocultación de la secuencia aleatoria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51329" y="3283384"/>
            <a:ext cx="5544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Sesgo de desgaste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Datos incompletos del desenlace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03036" y="468929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2800" b="1" dirty="0"/>
              <a:t>Sesgo de detección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Cegamiento de evaluadores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68671" y="3950191"/>
            <a:ext cx="4885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Sesgo de reporte/notificación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Reporte selectivo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068671" y="1711559"/>
            <a:ext cx="4885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Sesgo de lealtad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Conflicto de interés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Habilidades terapéuticas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Fidelidad</a:t>
            </a:r>
          </a:p>
        </p:txBody>
      </p:sp>
    </p:spTree>
    <p:extLst>
      <p:ext uri="{BB962C8B-B14F-4D97-AF65-F5344CB8AC3E}">
        <p14:creationId xmlns:p14="http://schemas.microsoft.com/office/powerpoint/2010/main" val="504072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lanc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87" y="0"/>
            <a:ext cx="4224599" cy="20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rorystauntonfoundationforsepsis.org/wp-content/uploads/2014/10/Jam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94" y="4143375"/>
            <a:ext cx="27908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EJ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1" y="255784"/>
            <a:ext cx="64484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m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78" y="4419600"/>
            <a:ext cx="283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/>
              <a:t>SEGURAMENTE MIS QUERIDOS JOURNALS NOS CUIDAN PARA QUE ESTO NO PASE…</a:t>
            </a:r>
          </a:p>
        </p:txBody>
      </p:sp>
      <p:sp>
        <p:nvSpPr>
          <p:cNvPr id="2" name="AutoShape 8" descr="Image result for jama 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Image result for jama logo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jama logo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90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11010266" y="0"/>
            <a:ext cx="1181734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Sesgos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 err="1"/>
              <a:t>Mathieu</a:t>
            </a:r>
            <a:r>
              <a:rPr lang="es-MX" sz="1200" dirty="0"/>
              <a:t>, S. (2009) </a:t>
            </a:r>
            <a:r>
              <a:rPr lang="es-MX" sz="1200" dirty="0" err="1">
                <a:solidFill>
                  <a:srgbClr val="292526"/>
                </a:solidFill>
              </a:rPr>
              <a:t>Comparison</a:t>
            </a:r>
            <a:r>
              <a:rPr lang="es-MX" sz="1200" dirty="0">
                <a:solidFill>
                  <a:srgbClr val="292526"/>
                </a:solidFill>
              </a:rPr>
              <a:t> of </a:t>
            </a:r>
            <a:r>
              <a:rPr lang="es-MX" sz="1200" dirty="0" err="1">
                <a:solidFill>
                  <a:srgbClr val="292526"/>
                </a:solidFill>
              </a:rPr>
              <a:t>Registered</a:t>
            </a:r>
            <a:r>
              <a:rPr lang="es-MX" sz="1200" dirty="0">
                <a:solidFill>
                  <a:srgbClr val="292526"/>
                </a:solidFill>
              </a:rPr>
              <a:t> and </a:t>
            </a:r>
            <a:r>
              <a:rPr lang="es-MX" sz="1200" dirty="0" err="1">
                <a:solidFill>
                  <a:srgbClr val="292526"/>
                </a:solidFill>
              </a:rPr>
              <a:t>Published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Primary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Outcomes</a:t>
            </a:r>
            <a:r>
              <a:rPr lang="es-MX" sz="1200" dirty="0">
                <a:solidFill>
                  <a:srgbClr val="292526"/>
                </a:solidFill>
              </a:rPr>
              <a:t> in </a:t>
            </a:r>
            <a:r>
              <a:rPr lang="es-MX" sz="1200" dirty="0" err="1">
                <a:solidFill>
                  <a:srgbClr val="292526"/>
                </a:solidFill>
              </a:rPr>
              <a:t>Randomized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Controlled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Trials</a:t>
            </a:r>
            <a:r>
              <a:rPr lang="es-MX" sz="1200" dirty="0">
                <a:solidFill>
                  <a:srgbClr val="292526"/>
                </a:solidFill>
              </a:rPr>
              <a:t>. </a:t>
            </a:r>
            <a:r>
              <a:rPr lang="es-MX" sz="1200" i="1" dirty="0"/>
              <a:t>JAMA. 2009;302(9):977-984</a:t>
            </a:r>
            <a:r>
              <a:rPr lang="es-MX" sz="1200" dirty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0" y="342035"/>
            <a:ext cx="7342210" cy="60805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57900" y="1999039"/>
            <a:ext cx="971550" cy="6953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3877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4" y="969782"/>
            <a:ext cx="10734284" cy="4629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7344" y="6050338"/>
            <a:ext cx="11317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Hollis, Sally, and Fiona Campbell. "What is meant by intention to treat analysis? Survey of published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randomised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controlled trials."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BMJ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319.7211 (1999): 670-674.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7735" y="4994031"/>
            <a:ext cx="1364567" cy="52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46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Sesgos</a:t>
            </a:r>
          </a:p>
        </p:txBody>
      </p:sp>
      <p:pic>
        <p:nvPicPr>
          <p:cNvPr id="8" name="Imagen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1"/>
          <a:stretch/>
        </p:blipFill>
        <p:spPr bwMode="auto">
          <a:xfrm>
            <a:off x="2343150" y="1968841"/>
            <a:ext cx="7505700" cy="36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3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pic>
        <p:nvPicPr>
          <p:cNvPr id="7" name="Imagen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4" b="-37"/>
          <a:stretch/>
        </p:blipFill>
        <p:spPr bwMode="auto">
          <a:xfrm>
            <a:off x="1853229" y="1968841"/>
            <a:ext cx="75057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Sesgos</a:t>
            </a:r>
          </a:p>
        </p:txBody>
      </p:sp>
    </p:spTree>
    <p:extLst>
      <p:ext uri="{BB962C8B-B14F-4D97-AF65-F5344CB8AC3E}">
        <p14:creationId xmlns:p14="http://schemas.microsoft.com/office/powerpoint/2010/main" val="181641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433" b="71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464" y="258465"/>
            <a:ext cx="51381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Ambroise</a:t>
            </a:r>
            <a:r>
              <a:rPr lang="en-US" sz="4400" dirty="0">
                <a:solidFill>
                  <a:schemeClr val="bg1"/>
                </a:solidFill>
              </a:rPr>
              <a:t> Pare (1537)</a:t>
            </a:r>
          </a:p>
        </p:txBody>
      </p:sp>
      <p:sp>
        <p:nvSpPr>
          <p:cNvPr id="8" name="CuadroTexto 5"/>
          <p:cNvSpPr txBox="1"/>
          <p:nvPr/>
        </p:nvSpPr>
        <p:spPr>
          <a:xfrm>
            <a:off x="8703545" y="-3145"/>
            <a:ext cx="3488455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 Comparativo</a:t>
            </a:r>
          </a:p>
        </p:txBody>
      </p:sp>
    </p:spTree>
    <p:extLst>
      <p:ext uri="{BB962C8B-B14F-4D97-AF65-F5344CB8AC3E}">
        <p14:creationId xmlns:p14="http://schemas.microsoft.com/office/powerpoint/2010/main" val="42415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651040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Identificación y llamadas</a:t>
            </a:r>
            <a:br>
              <a:rPr lang="es-MX" dirty="0"/>
            </a:br>
            <a:r>
              <a:rPr lang="es-MX" dirty="0"/>
              <a:t>N = 220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211195" y="216215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Entrevista para evaluación</a:t>
            </a:r>
            <a:br>
              <a:rPr lang="es-MX" dirty="0"/>
            </a:br>
            <a:r>
              <a:rPr lang="es-MX" dirty="0"/>
              <a:t>N = 111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768066" y="1052311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-No entrevista </a:t>
            </a:r>
          </a:p>
          <a:p>
            <a:r>
              <a:rPr lang="es-MX" dirty="0"/>
              <a:t>N = 109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211195" y="3654597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Cumplen criterios de inclusión</a:t>
            </a:r>
          </a:p>
          <a:p>
            <a:r>
              <a:rPr lang="es-MX" dirty="0"/>
              <a:t>N = 43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768067" y="2143282"/>
            <a:ext cx="273342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-No criterios de inclusión</a:t>
            </a:r>
          </a:p>
          <a:p>
            <a:r>
              <a:rPr lang="es-MX" dirty="0"/>
              <a:t>N = 43</a:t>
            </a:r>
          </a:p>
          <a:p>
            <a:r>
              <a:rPr lang="es-MX" dirty="0"/>
              <a:t>-No asistieron a las citas</a:t>
            </a:r>
          </a:p>
          <a:p>
            <a:r>
              <a:rPr lang="es-MX" dirty="0"/>
              <a:t>N = 8</a:t>
            </a:r>
          </a:p>
          <a:p>
            <a:r>
              <a:rPr lang="es-MX" dirty="0"/>
              <a:t>-Otros</a:t>
            </a:r>
          </a:p>
          <a:p>
            <a:r>
              <a:rPr lang="es-MX" dirty="0"/>
              <a:t>N = 20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768065" y="4295923"/>
            <a:ext cx="27334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-Reusaron el programa</a:t>
            </a:r>
          </a:p>
          <a:p>
            <a:r>
              <a:rPr lang="es-MX" dirty="0"/>
              <a:t>N = 5</a:t>
            </a:r>
          </a:p>
          <a:p>
            <a:r>
              <a:rPr lang="es-MX" dirty="0"/>
              <a:t>-Se detectó serio trastorno psiquiátrico</a:t>
            </a:r>
          </a:p>
          <a:p>
            <a:r>
              <a:rPr lang="es-MX" dirty="0"/>
              <a:t>N = 1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211197" y="5442712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</a:p>
          <a:p>
            <a:r>
              <a:rPr lang="es-MX" dirty="0"/>
              <a:t>N = 37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3577907" y="1297371"/>
            <a:ext cx="4" cy="864785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0"/>
          </p:cNvCxnSpPr>
          <p:nvPr/>
        </p:nvCxnSpPr>
        <p:spPr>
          <a:xfrm>
            <a:off x="3577907" y="2808487"/>
            <a:ext cx="0" cy="84611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9" idx="2"/>
            <a:endCxn id="12" idx="0"/>
          </p:cNvCxnSpPr>
          <p:nvPr/>
        </p:nvCxnSpPr>
        <p:spPr>
          <a:xfrm>
            <a:off x="3577907" y="4577927"/>
            <a:ext cx="2" cy="864785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endCxn id="11" idx="1"/>
          </p:cNvCxnSpPr>
          <p:nvPr/>
        </p:nvCxnSpPr>
        <p:spPr>
          <a:xfrm>
            <a:off x="3577907" y="4903150"/>
            <a:ext cx="4190158" cy="13143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endCxn id="10" idx="1"/>
          </p:cNvCxnSpPr>
          <p:nvPr/>
        </p:nvCxnSpPr>
        <p:spPr>
          <a:xfrm flipV="1">
            <a:off x="3577907" y="3020445"/>
            <a:ext cx="4190160" cy="13613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endCxn id="8" idx="1"/>
          </p:cNvCxnSpPr>
          <p:nvPr/>
        </p:nvCxnSpPr>
        <p:spPr>
          <a:xfrm flipV="1">
            <a:off x="3577907" y="1375477"/>
            <a:ext cx="4190159" cy="26785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2050903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7" y="0"/>
            <a:ext cx="971447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5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7" y="0"/>
            <a:ext cx="9714478" cy="6858001"/>
          </a:xfrm>
          <a:prstGeom prst="rect">
            <a:avLst/>
          </a:prstGeom>
        </p:spPr>
      </p:pic>
      <p:sp>
        <p:nvSpPr>
          <p:cNvPr id="70" name="CuadroTexto 69"/>
          <p:cNvSpPr txBox="1"/>
          <p:nvPr/>
        </p:nvSpPr>
        <p:spPr>
          <a:xfrm>
            <a:off x="4440147" y="3044279"/>
            <a:ext cx="3309258" cy="769441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chemeClr val="accent2">
                    <a:lumMod val="50000"/>
                  </a:schemeClr>
                </a:solidFill>
              </a:rPr>
              <a:t>Otros sesgos: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-Desbalance de línea base.</a:t>
            </a:r>
          </a:p>
        </p:txBody>
      </p:sp>
    </p:spTree>
    <p:extLst>
      <p:ext uri="{BB962C8B-B14F-4D97-AF65-F5344CB8AC3E}">
        <p14:creationId xmlns:p14="http://schemas.microsoft.com/office/powerpoint/2010/main" val="3895588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4" y="0"/>
            <a:ext cx="1089633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1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4" y="0"/>
            <a:ext cx="10896332" cy="685799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41371" y="2028615"/>
            <a:ext cx="3309258" cy="2800767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chemeClr val="accent2">
                    <a:lumMod val="50000"/>
                  </a:schemeClr>
                </a:solidFill>
              </a:rPr>
              <a:t>Sesgo de reporte ¿?: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-No está claro que hagan prueba estadística para determinar que tanto son diferentes los pacientes.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-Quizás son estadísticamente distintos los grupos en línea base.</a:t>
            </a:r>
          </a:p>
        </p:txBody>
      </p:sp>
    </p:spTree>
    <p:extLst>
      <p:ext uri="{BB962C8B-B14F-4D97-AF65-F5344CB8AC3E}">
        <p14:creationId xmlns:p14="http://schemas.microsoft.com/office/powerpoint/2010/main" val="3140409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90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18" idx="2"/>
          </p:cNvCxnSpPr>
          <p:nvPr/>
        </p:nvCxnSpPr>
        <p:spPr>
          <a:xfrm>
            <a:off x="4555102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7" idx="2"/>
          </p:cNvCxnSpPr>
          <p:nvPr/>
        </p:nvCxnSpPr>
        <p:spPr>
          <a:xfrm>
            <a:off x="1821679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9" idx="2"/>
          </p:cNvCxnSpPr>
          <p:nvPr/>
        </p:nvCxnSpPr>
        <p:spPr>
          <a:xfrm>
            <a:off x="7288525" y="2608348"/>
            <a:ext cx="0" cy="1103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040861" y="275452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3 *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774283" y="2749825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5 *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07437" y="274684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0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8655235" y="2542165"/>
            <a:ext cx="35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*Encontraron que los que abandonaron tenían puntajes altos de depresión (Beck y Hamilton).</a:t>
            </a:r>
          </a:p>
          <a:p>
            <a:r>
              <a:rPr lang="es-MX" sz="1600" i="1" dirty="0">
                <a:cs typeface="Arial" panose="020B0604020202020204" pitchFamily="34" charset="0"/>
              </a:rPr>
              <a:t>Diferencia significativa (p &lt; .05) en Beck entre los 5 que abandonaron del grupo de farmacoterapia contra los que se quedaron.</a:t>
            </a:r>
          </a:p>
        </p:txBody>
      </p:sp>
    </p:spTree>
    <p:extLst>
      <p:ext uri="{BB962C8B-B14F-4D97-AF65-F5344CB8AC3E}">
        <p14:creationId xmlns:p14="http://schemas.microsoft.com/office/powerpoint/2010/main" val="3309161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54967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188390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921813" y="37117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7</a:t>
            </a:r>
          </a:p>
        </p:txBody>
      </p:sp>
      <p:cxnSp>
        <p:nvCxnSpPr>
          <p:cNvPr id="31" name="Conector recto de flecha 30"/>
          <p:cNvCxnSpPr>
            <a:stCxn id="18" idx="2"/>
            <a:endCxn id="29" idx="0"/>
          </p:cNvCxnSpPr>
          <p:nvPr/>
        </p:nvCxnSpPr>
        <p:spPr>
          <a:xfrm>
            <a:off x="4555102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7" idx="2"/>
            <a:endCxn id="28" idx="0"/>
          </p:cNvCxnSpPr>
          <p:nvPr/>
        </p:nvCxnSpPr>
        <p:spPr>
          <a:xfrm>
            <a:off x="1821679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9" idx="2"/>
            <a:endCxn id="30" idx="0"/>
          </p:cNvCxnSpPr>
          <p:nvPr/>
        </p:nvCxnSpPr>
        <p:spPr>
          <a:xfrm>
            <a:off x="7288525" y="2608348"/>
            <a:ext cx="0" cy="1103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040861" y="275452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3 *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774283" y="2749825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5 *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07437" y="274684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0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8655235" y="2542165"/>
            <a:ext cx="35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*Encontraron que los que abandonaron tenían puntajes altos de depresión (Beck y Hamilton).</a:t>
            </a:r>
          </a:p>
          <a:p>
            <a:r>
              <a:rPr lang="es-MX" sz="1600" i="1" dirty="0">
                <a:cs typeface="Arial" panose="020B0604020202020204" pitchFamily="34" charset="0"/>
              </a:rPr>
              <a:t>Diferencia significativa (p &lt; .05) en Beck entre los 5 que abandonaron del grupo de farmacoterapia contra los que se quedaron.</a:t>
            </a:r>
          </a:p>
        </p:txBody>
      </p:sp>
    </p:spTree>
    <p:extLst>
      <p:ext uri="{BB962C8B-B14F-4D97-AF65-F5344CB8AC3E}">
        <p14:creationId xmlns:p14="http://schemas.microsoft.com/office/powerpoint/2010/main" val="930821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54967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188390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921813" y="37117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7</a:t>
            </a:r>
          </a:p>
        </p:txBody>
      </p:sp>
      <p:cxnSp>
        <p:nvCxnSpPr>
          <p:cNvPr id="31" name="Conector recto de flecha 30"/>
          <p:cNvCxnSpPr>
            <a:stCxn id="18" idx="2"/>
            <a:endCxn id="29" idx="0"/>
          </p:cNvCxnSpPr>
          <p:nvPr/>
        </p:nvCxnSpPr>
        <p:spPr>
          <a:xfrm>
            <a:off x="4555102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7" idx="2"/>
            <a:endCxn id="28" idx="0"/>
          </p:cNvCxnSpPr>
          <p:nvPr/>
        </p:nvCxnSpPr>
        <p:spPr>
          <a:xfrm>
            <a:off x="1821679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9" idx="2"/>
            <a:endCxn id="30" idx="0"/>
          </p:cNvCxnSpPr>
          <p:nvPr/>
        </p:nvCxnSpPr>
        <p:spPr>
          <a:xfrm>
            <a:off x="7288525" y="2608348"/>
            <a:ext cx="0" cy="1103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040861" y="275452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3 *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774283" y="2749825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5 *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07437" y="274684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0</a:t>
            </a:r>
          </a:p>
        </p:txBody>
      </p:sp>
      <p:sp>
        <p:nvSpPr>
          <p:cNvPr id="44" name="Rectángulo 43"/>
          <p:cNvSpPr/>
          <p:nvPr/>
        </p:nvSpPr>
        <p:spPr>
          <a:xfrm>
            <a:off x="8655235" y="2542165"/>
            <a:ext cx="35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*Encontraron que los que abandonaron tenían puntajes altos de depresión (Beck y Hamilton).</a:t>
            </a:r>
          </a:p>
          <a:p>
            <a:r>
              <a:rPr lang="es-MX" sz="1600" i="1" dirty="0">
                <a:cs typeface="Arial" panose="020B0604020202020204" pitchFamily="34" charset="0"/>
              </a:rPr>
              <a:t>Diferencia significativa (p &lt; .05) en Beck entre los 5 que abandonaron del grupo de farmacoterapia contra los que se quedaron.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54967" y="51844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MEJORARON **: </a:t>
            </a:r>
            <a:br>
              <a:rPr lang="es-MX" dirty="0"/>
            </a:br>
            <a:r>
              <a:rPr lang="es-MX" dirty="0"/>
              <a:t>N = 9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188390" y="51844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MEJORARON **: </a:t>
            </a:r>
            <a:br>
              <a:rPr lang="es-MX" dirty="0"/>
            </a:br>
            <a:r>
              <a:rPr lang="es-MX" dirty="0"/>
              <a:t>N = 8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5921813" y="5184415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MEJORARON **: </a:t>
            </a:r>
            <a:br>
              <a:rPr lang="es-MX" dirty="0"/>
            </a:br>
            <a:r>
              <a:rPr lang="es-MX" dirty="0"/>
              <a:t>N = 2</a:t>
            </a:r>
          </a:p>
        </p:txBody>
      </p:sp>
      <p:cxnSp>
        <p:nvCxnSpPr>
          <p:cNvPr id="56" name="Conector recto de flecha 55"/>
          <p:cNvCxnSpPr>
            <a:stCxn id="29" idx="2"/>
            <a:endCxn id="54" idx="0"/>
          </p:cNvCxnSpPr>
          <p:nvPr/>
        </p:nvCxnSpPr>
        <p:spPr>
          <a:xfrm>
            <a:off x="4555102" y="4358048"/>
            <a:ext cx="0" cy="826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>
            <a:stCxn id="28" idx="2"/>
            <a:endCxn id="53" idx="0"/>
          </p:cNvCxnSpPr>
          <p:nvPr/>
        </p:nvCxnSpPr>
        <p:spPr>
          <a:xfrm>
            <a:off x="1821679" y="4358048"/>
            <a:ext cx="0" cy="826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30" idx="2"/>
            <a:endCxn id="55" idx="0"/>
          </p:cNvCxnSpPr>
          <p:nvPr/>
        </p:nvCxnSpPr>
        <p:spPr>
          <a:xfrm>
            <a:off x="7288525" y="4358047"/>
            <a:ext cx="0" cy="826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/>
          <p:cNvSpPr/>
          <p:nvPr/>
        </p:nvSpPr>
        <p:spPr>
          <a:xfrm>
            <a:off x="8655235" y="5187503"/>
            <a:ext cx="35367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**Un puntaje de </a:t>
            </a:r>
            <a:r>
              <a:rPr lang="es-MX" sz="1600" i="1" dirty="0"/>
              <a:t>≤ 9 en Beck</a:t>
            </a:r>
            <a:r>
              <a:rPr lang="es-MX" sz="1600" dirty="0"/>
              <a:t> </a:t>
            </a:r>
            <a:r>
              <a:rPr lang="es-MX" sz="1600" i="1" dirty="0">
                <a:cs typeface="Arial" panose="020B0604020202020204" pitchFamily="34" charset="0"/>
              </a:rPr>
              <a:t>ha sido aceptado en investigación como un criterio de recuperación de la depresión </a:t>
            </a:r>
            <a:r>
              <a:rPr lang="es-MX" sz="1600" dirty="0">
                <a:cs typeface="Arial" panose="020B0604020202020204" pitchFamily="34" charset="0"/>
              </a:rPr>
              <a:t>(</a:t>
            </a:r>
            <a:r>
              <a:rPr lang="es-MX" sz="1600" dirty="0"/>
              <a:t>Rush, et al., 1977).</a:t>
            </a:r>
            <a:endParaRPr lang="es-MX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80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514"/>
            <a:ext cx="12192000" cy="5596709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9927771" y="2525486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redondeado 4"/>
          <p:cNvSpPr/>
          <p:nvPr/>
        </p:nvSpPr>
        <p:spPr>
          <a:xfrm>
            <a:off x="377370" y="5602514"/>
            <a:ext cx="10784115" cy="27577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6698341" y="2213428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48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/>
          <a:stretch/>
        </p:blipFill>
        <p:spPr>
          <a:xfrm>
            <a:off x="5180013" y="1157288"/>
            <a:ext cx="7011987" cy="4489450"/>
          </a:xfrm>
        </p:spPr>
      </p:pic>
      <p:sp>
        <p:nvSpPr>
          <p:cNvPr id="3" name="Rectangle 2"/>
          <p:cNvSpPr/>
          <p:nvPr/>
        </p:nvSpPr>
        <p:spPr>
          <a:xfrm>
            <a:off x="8848040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49858" y="0"/>
            <a:ext cx="3142142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Ensayo Controlado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5513698" cy="601024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8746" y="5979420"/>
            <a:ext cx="11974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Georgia" panose="02040502050405020303" pitchFamily="18" charset="0"/>
              </a:rPr>
              <a:t>1753: James </a:t>
            </a:r>
            <a:r>
              <a:rPr lang="es-MX" sz="4000" dirty="0" err="1">
                <a:latin typeface="Georgia" panose="02040502050405020303" pitchFamily="18" charset="0"/>
              </a:rPr>
              <a:t>Lind</a:t>
            </a:r>
            <a:r>
              <a:rPr lang="es-MX" sz="4000" dirty="0">
                <a:latin typeface="Georgia" panose="02040502050405020303" pitchFamily="18" charset="0"/>
              </a:rPr>
              <a:t>. Primer ensayo clínico prospectivo</a:t>
            </a:r>
          </a:p>
        </p:txBody>
      </p:sp>
    </p:spTree>
    <p:extLst>
      <p:ext uri="{BB962C8B-B14F-4D97-AF65-F5344CB8AC3E}">
        <p14:creationId xmlns:p14="http://schemas.microsoft.com/office/powerpoint/2010/main" val="3398496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0" y="0"/>
            <a:ext cx="1077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0" y="0"/>
            <a:ext cx="10773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6617659" y="1299028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redondeado 3"/>
          <p:cNvSpPr/>
          <p:nvPr/>
        </p:nvSpPr>
        <p:spPr>
          <a:xfrm>
            <a:off x="9419130" y="1571597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488351" y="2875002"/>
            <a:ext cx="3309258" cy="110799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chemeClr val="accent2">
                    <a:lumMod val="50000"/>
                  </a:schemeClr>
                </a:solidFill>
              </a:rPr>
              <a:t>Sesgo de desgaste: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-Solo se analizan los pacientes que terminaron.</a:t>
            </a:r>
          </a:p>
        </p:txBody>
      </p:sp>
    </p:spTree>
    <p:extLst>
      <p:ext uri="{BB962C8B-B14F-4D97-AF65-F5344CB8AC3E}">
        <p14:creationId xmlns:p14="http://schemas.microsoft.com/office/powerpoint/2010/main" val="1197643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5" y="0"/>
            <a:ext cx="7608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6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2" y="0"/>
            <a:ext cx="9041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86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25714" y="735360"/>
            <a:ext cx="109437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¿Con esto ya tomaríamos una </a:t>
            </a:r>
            <a:r>
              <a:rPr lang="es-MX" sz="5200" b="1" dirty="0">
                <a:solidFill>
                  <a:schemeClr val="bg1"/>
                </a:solidFill>
              </a:rPr>
              <a:t>decisión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¿Y si hay </a:t>
            </a:r>
            <a:r>
              <a:rPr lang="es-MX" sz="5200" b="1" dirty="0">
                <a:solidFill>
                  <a:schemeClr val="bg1"/>
                </a:solidFill>
              </a:rPr>
              <a:t>otro estudio </a:t>
            </a:r>
            <a:r>
              <a:rPr lang="es-MX" sz="4800" dirty="0">
                <a:solidFill>
                  <a:schemeClr val="bg1"/>
                </a:solidFill>
              </a:rPr>
              <a:t>que diga otra cosa?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¿Tendríamos que </a:t>
            </a:r>
            <a:r>
              <a:rPr lang="es-MX" sz="5200" b="1" dirty="0">
                <a:solidFill>
                  <a:schemeClr val="bg1"/>
                </a:solidFill>
              </a:rPr>
              <a:t>buscar otro</a:t>
            </a:r>
            <a:r>
              <a:rPr lang="es-MX" sz="4800" dirty="0">
                <a:solidFill>
                  <a:schemeClr val="bg1"/>
                </a:solidFill>
              </a:rPr>
              <a:t>?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¿Cuántos serían suficientes para </a:t>
            </a:r>
            <a:r>
              <a:rPr lang="es-MX" sz="5200" b="1" dirty="0">
                <a:solidFill>
                  <a:schemeClr val="bg1"/>
                </a:solidFill>
              </a:rPr>
              <a:t>decidir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4458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4. Revisión Sistemática y Meta-Análisis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571077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1501" y="242532"/>
            <a:ext cx="3402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una</a:t>
            </a:r>
            <a:endParaRPr lang="es-MX" sz="4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636126" y="242532"/>
            <a:ext cx="43467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Revisión Sistemática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763607" y="1899750"/>
            <a:ext cx="326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y qué es un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893836" y="1838195"/>
            <a:ext cx="43467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Meta-Análisis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846855" y="1899749"/>
            <a:ext cx="821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91" t="8333" r="1977" b="51302"/>
          <a:stretch/>
        </p:blipFill>
        <p:spPr>
          <a:xfrm>
            <a:off x="0" y="3994728"/>
            <a:ext cx="12192000" cy="286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</p:spTree>
    <p:extLst>
      <p:ext uri="{BB962C8B-B14F-4D97-AF65-F5344CB8AC3E}">
        <p14:creationId xmlns:p14="http://schemas.microsoft.com/office/powerpoint/2010/main" val="1665528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682238" y="3909359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37443" y="2945275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1463065" y="5557964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1980018" y="5233811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2788839" y="5573617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2649600" y="4146060"/>
            <a:ext cx="10714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422800" y="3806254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112689" y="5189443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520438" y="360606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31" name="Elipse 30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44" name="Elipse 43"/>
          <p:cNvSpPr/>
          <p:nvPr/>
        </p:nvSpPr>
        <p:spPr>
          <a:xfrm>
            <a:off x="731400" y="4886254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590383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408052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aygarth_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73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jameslindlibrary.org/wp-data/uploads/2010/05/470lysl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50" y="740064"/>
            <a:ext cx="6097875" cy="43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944" y="5226784"/>
            <a:ext cx="6356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200" dirty="0"/>
              <a:t>Los tractores de </a:t>
            </a:r>
            <a:r>
              <a:rPr lang="es-MX" sz="2200" dirty="0" err="1"/>
              <a:t>Perkins</a:t>
            </a:r>
            <a:r>
              <a:rPr lang="es-MX" sz="2200" dirty="0"/>
              <a:t> (El </a:t>
            </a:r>
            <a:r>
              <a:rPr lang="es-MX" sz="2200" dirty="0" err="1"/>
              <a:t>perkinsonismo</a:t>
            </a:r>
            <a:r>
              <a:rPr lang="es-MX" sz="2200" dirty="0"/>
              <a:t>) prometían curas para dolores de cabeza, cara, dientes, mama, estómago, espalda, reumatismo y gota.</a:t>
            </a: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8881478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1708" y="6150114"/>
            <a:ext cx="104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1800</a:t>
            </a:r>
            <a:endParaRPr lang="en-US" b="1" dirty="0"/>
          </a:p>
        </p:txBody>
      </p:sp>
      <p:sp>
        <p:nvSpPr>
          <p:cNvPr id="10" name="CuadroTexto 5"/>
          <p:cNvSpPr txBox="1"/>
          <p:nvPr/>
        </p:nvSpPr>
        <p:spPr>
          <a:xfrm>
            <a:off x="8185197" y="0"/>
            <a:ext cx="4006803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Tratamiento con Placebo</a:t>
            </a:r>
          </a:p>
        </p:txBody>
      </p:sp>
    </p:spTree>
    <p:extLst>
      <p:ext uri="{BB962C8B-B14F-4D97-AF65-F5344CB8AC3E}">
        <p14:creationId xmlns:p14="http://schemas.microsoft.com/office/powerpoint/2010/main" val="4290714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8862305" y="2963354"/>
            <a:ext cx="1906438" cy="2070959"/>
            <a:chOff x="5902619" y="3342770"/>
            <a:chExt cx="2593305" cy="2793374"/>
          </a:xfrm>
        </p:grpSpPr>
        <p:sp>
          <p:nvSpPr>
            <p:cNvPr id="32" name="Elipse 31"/>
            <p:cNvSpPr/>
            <p:nvPr/>
          </p:nvSpPr>
          <p:spPr>
            <a:xfrm>
              <a:off x="6051801" y="4230401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5902619" y="3342770"/>
              <a:ext cx="1080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3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6092074" y="4924478"/>
              <a:ext cx="1080000" cy="108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1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5" name="Elipse 34"/>
            <p:cNvSpPr/>
            <p:nvPr/>
          </p:nvSpPr>
          <p:spPr>
            <a:xfrm>
              <a:off x="7415924" y="4825868"/>
              <a:ext cx="1080000" cy="108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6726801" y="5056144"/>
              <a:ext cx="1080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4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6805401" y="349859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5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7401801" y="3910311"/>
              <a:ext cx="1080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6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6726801" y="4252812"/>
              <a:ext cx="1080000" cy="10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2">
                      <a:lumMod val="10000"/>
                    </a:schemeClr>
                  </a:solidFill>
                </a:rPr>
                <a:t>ECCA</a:t>
              </a:r>
            </a:p>
          </p:txBody>
        </p:sp>
      </p:grpSp>
      <p:sp>
        <p:nvSpPr>
          <p:cNvPr id="41" name="Flecha derecha 40"/>
          <p:cNvSpPr/>
          <p:nvPr/>
        </p:nvSpPr>
        <p:spPr>
          <a:xfrm>
            <a:off x="5852737" y="2918321"/>
            <a:ext cx="1374805" cy="2198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CuadroTexto 28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359316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7862269" y="3066006"/>
            <a:ext cx="1569337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10272525" y="3097710"/>
            <a:ext cx="1493349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8862305" y="2963354"/>
            <a:ext cx="1906438" cy="2070959"/>
            <a:chOff x="5902619" y="3342770"/>
            <a:chExt cx="2593305" cy="2793374"/>
          </a:xfrm>
        </p:grpSpPr>
        <p:sp>
          <p:nvSpPr>
            <p:cNvPr id="32" name="Elipse 31"/>
            <p:cNvSpPr/>
            <p:nvPr/>
          </p:nvSpPr>
          <p:spPr>
            <a:xfrm>
              <a:off x="6051801" y="4230401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5902619" y="3342770"/>
              <a:ext cx="1080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3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6092074" y="4924478"/>
              <a:ext cx="1080000" cy="108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1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5" name="Elipse 34"/>
            <p:cNvSpPr/>
            <p:nvPr/>
          </p:nvSpPr>
          <p:spPr>
            <a:xfrm>
              <a:off x="7415924" y="4825868"/>
              <a:ext cx="1080000" cy="108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6726801" y="5056144"/>
              <a:ext cx="1080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4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6805401" y="349859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5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7401801" y="3910311"/>
              <a:ext cx="1080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6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6726801" y="4252812"/>
              <a:ext cx="1080000" cy="10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2">
                      <a:lumMod val="10000"/>
                    </a:schemeClr>
                  </a:solidFill>
                </a:rPr>
                <a:t>ECCA</a:t>
              </a:r>
            </a:p>
          </p:txBody>
        </p:sp>
      </p:grpSp>
      <p:sp>
        <p:nvSpPr>
          <p:cNvPr id="41" name="Flecha derecha 40"/>
          <p:cNvSpPr/>
          <p:nvPr/>
        </p:nvSpPr>
        <p:spPr>
          <a:xfrm>
            <a:off x="5852737" y="2918321"/>
            <a:ext cx="1374805" cy="2198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CuadroTexto 30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2159559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7862269" y="3066006"/>
            <a:ext cx="1569337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10272525" y="3097710"/>
            <a:ext cx="1493349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8862305" y="2963354"/>
            <a:ext cx="1906438" cy="2070959"/>
            <a:chOff x="5902619" y="3342770"/>
            <a:chExt cx="2593305" cy="2793374"/>
          </a:xfrm>
        </p:grpSpPr>
        <p:sp>
          <p:nvSpPr>
            <p:cNvPr id="32" name="Elipse 31"/>
            <p:cNvSpPr/>
            <p:nvPr/>
          </p:nvSpPr>
          <p:spPr>
            <a:xfrm>
              <a:off x="6051801" y="4230401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5902619" y="3342770"/>
              <a:ext cx="1080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3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6092074" y="4924478"/>
              <a:ext cx="1080000" cy="108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1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5" name="Elipse 34"/>
            <p:cNvSpPr/>
            <p:nvPr/>
          </p:nvSpPr>
          <p:spPr>
            <a:xfrm>
              <a:off x="7415924" y="4825868"/>
              <a:ext cx="1080000" cy="108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6726801" y="5056144"/>
              <a:ext cx="1080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4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6805401" y="349859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5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7401801" y="3910311"/>
              <a:ext cx="1080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6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6726801" y="4252812"/>
              <a:ext cx="1080000" cy="10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2">
                      <a:lumMod val="10000"/>
                    </a:schemeClr>
                  </a:solidFill>
                </a:rPr>
                <a:t>ECCA</a:t>
              </a:r>
            </a:p>
          </p:txBody>
        </p:sp>
      </p:grpSp>
      <p:sp>
        <p:nvSpPr>
          <p:cNvPr id="41" name="Flecha derecha 40"/>
          <p:cNvSpPr/>
          <p:nvPr/>
        </p:nvSpPr>
        <p:spPr>
          <a:xfrm>
            <a:off x="5852737" y="2918321"/>
            <a:ext cx="1374805" cy="2198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Disco magnético 41"/>
          <p:cNvSpPr/>
          <p:nvPr/>
        </p:nvSpPr>
        <p:spPr>
          <a:xfrm>
            <a:off x="8370612" y="5962987"/>
            <a:ext cx="2790621" cy="715770"/>
          </a:xfrm>
          <a:prstGeom prst="flowChartMagneticDisk">
            <a:avLst/>
          </a:prstGeom>
          <a:solidFill>
            <a:srgbClr val="FFFF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Meta-Resultado 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282416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801359" y="2232102"/>
            <a:ext cx="8496944" cy="3863898"/>
          </a:xfrm>
        </p:spPr>
        <p:txBody>
          <a:bodyPr/>
          <a:lstStyle/>
          <a:p>
            <a:pPr marL="457200" lvl="1" indent="0">
              <a:buNone/>
            </a:pPr>
            <a:endParaRPr lang="es-MX" dirty="0"/>
          </a:p>
          <a:p>
            <a:pPr lvl="1"/>
            <a:r>
              <a:rPr lang="es-MX" b="1" dirty="0"/>
              <a:t>Revisión Sistemática:</a:t>
            </a:r>
          </a:p>
          <a:p>
            <a:pPr lvl="2" algn="just"/>
            <a:r>
              <a:rPr lang="es-MX" dirty="0"/>
              <a:t>Proceso de identificación metodológica para la apreciación y resumen de las evidencias de los ensayos clínicos, ya sea publicados y no publicados, relacionados en un tema de interés.</a:t>
            </a:r>
          </a:p>
          <a:p>
            <a:pPr lvl="2" algn="just"/>
            <a:endParaRPr lang="es-MX" dirty="0"/>
          </a:p>
          <a:p>
            <a:pPr lvl="2" algn="just"/>
            <a:endParaRPr lang="es-MX" dirty="0"/>
          </a:p>
          <a:p>
            <a:pPr lvl="1" algn="just"/>
            <a:r>
              <a:rPr lang="es-MX" b="1" dirty="0"/>
              <a:t>Meta-Análisis: </a:t>
            </a:r>
          </a:p>
          <a:p>
            <a:pPr lvl="2" algn="just"/>
            <a:r>
              <a:rPr lang="es-MX" dirty="0"/>
              <a:t>Método de interpretación de los resultados de diferentes estudios para calcular el resumen estadístico, brindando un revisión de los resultados en un desenlace en particular.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39" y="337625"/>
            <a:ext cx="110023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son las </a:t>
            </a:r>
            <a:r>
              <a:rPr lang="es-MX" sz="5200" b="1" dirty="0"/>
              <a:t>Revisiones Sistemáticas </a:t>
            </a:r>
            <a:r>
              <a:rPr lang="es-MX" sz="4800" dirty="0"/>
              <a:t>y el </a:t>
            </a:r>
            <a:r>
              <a:rPr lang="es-MX" sz="5200" b="1" dirty="0"/>
              <a:t>Meta-Análisis</a:t>
            </a:r>
            <a:r>
              <a:rPr lang="es-MX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6475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Orígenes del </a:t>
            </a:r>
            <a:r>
              <a:rPr lang="es-MX" sz="5200" b="1" dirty="0"/>
              <a:t>meta-análisis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71187" y="1624294"/>
            <a:ext cx="10557288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Siglo 17, primeros indicios en astronomía del meta-análisis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1904, Karl Pearson publica el primer meta-análisis con los mismos datos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1940, </a:t>
            </a:r>
            <a:r>
              <a:rPr lang="es-ES_tradnl" sz="2400" dirty="0" err="1"/>
              <a:t>Pratt</a:t>
            </a:r>
            <a:r>
              <a:rPr lang="es-ES_tradnl" sz="2400" dirty="0"/>
              <a:t> y </a:t>
            </a:r>
            <a:r>
              <a:rPr lang="es-ES_tradnl" sz="2400" dirty="0" err="1"/>
              <a:t>Rhine</a:t>
            </a:r>
            <a:r>
              <a:rPr lang="es-ES_tradnl" sz="2400" dirty="0"/>
              <a:t> publican el primer meta-análisis con los mimos tipos de experimentos. </a:t>
            </a:r>
            <a:r>
              <a:rPr lang="es-ES_tradnl" sz="2400" b="1" dirty="0"/>
              <a:t>Eran psicólogos</a:t>
            </a:r>
            <a:r>
              <a:rPr lang="es-ES_tradnl" sz="2400" dirty="0"/>
              <a:t>.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Nombre: </a:t>
            </a:r>
            <a:r>
              <a:rPr lang="es-ES_tradnl" sz="2400" dirty="0" err="1"/>
              <a:t>Extrasensory</a:t>
            </a:r>
            <a:r>
              <a:rPr lang="es-ES_tradnl" sz="2400" dirty="0"/>
              <a:t> </a:t>
            </a:r>
            <a:r>
              <a:rPr lang="es-ES_tradnl" sz="2400" dirty="0" err="1"/>
              <a:t>Perception</a:t>
            </a:r>
            <a:r>
              <a:rPr lang="es-ES_tradnl" sz="2400" dirty="0"/>
              <a:t> </a:t>
            </a:r>
            <a:r>
              <a:rPr lang="es-ES_tradnl" sz="2400" dirty="0" err="1"/>
              <a:t>After</a:t>
            </a:r>
            <a:r>
              <a:rPr lang="es-ES_tradnl" sz="2400" dirty="0"/>
              <a:t> </a:t>
            </a:r>
            <a:r>
              <a:rPr lang="es-ES_tradnl" sz="2400" dirty="0" err="1"/>
              <a:t>Sixty</a:t>
            </a:r>
            <a:r>
              <a:rPr lang="es-ES_tradnl" sz="2400" dirty="0"/>
              <a:t> </a:t>
            </a:r>
            <a:r>
              <a:rPr lang="es-ES_tradnl" sz="2400" dirty="0" err="1"/>
              <a:t>Years</a:t>
            </a:r>
            <a:endParaRPr lang="es-ES_tradnl" sz="2400" dirty="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Universidad </a:t>
            </a:r>
            <a:r>
              <a:rPr lang="es-ES_tradnl" sz="2400" dirty="0" err="1"/>
              <a:t>Duke</a:t>
            </a:r>
            <a:endParaRPr lang="es-ES_tradnl" sz="2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Desde los años 1955 tuvo un gran auge en epidemiología y en la medicina basada en evidencia (MBE)</a:t>
            </a:r>
          </a:p>
          <a:p>
            <a:pPr>
              <a:lnSpc>
                <a:spcPct val="140000"/>
              </a:lnSpc>
            </a:pPr>
            <a:endParaRPr lang="es-ES_tradnl" sz="2400" dirty="0"/>
          </a:p>
        </p:txBody>
      </p:sp>
      <p:sp>
        <p:nvSpPr>
          <p:cNvPr id="2" name="Rectángulo 1"/>
          <p:cNvSpPr/>
          <p:nvPr/>
        </p:nvSpPr>
        <p:spPr>
          <a:xfrm>
            <a:off x="0" y="653368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b="0" i="0" dirty="0" err="1">
                <a:effectLst/>
                <a:latin typeface="Arial" panose="020B0604020202020204" pitchFamily="34" charset="0"/>
              </a:rPr>
              <a:t>O'Rourke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 K (2007-12-01). 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"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An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historical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perspective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on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meta-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analysis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dealing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quantitatively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with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varying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study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results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"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. </a:t>
            </a:r>
            <a:r>
              <a:rPr lang="es-MX" sz="1100" b="0" i="1" dirty="0">
                <a:effectLst/>
                <a:latin typeface="Arial" panose="020B0604020202020204" pitchFamily="34" charset="0"/>
              </a:rPr>
              <a:t>J R </a:t>
            </a:r>
            <a:r>
              <a:rPr lang="es-MX" sz="1100" b="0" i="1" dirty="0" err="1">
                <a:effectLst/>
                <a:latin typeface="Arial" panose="020B0604020202020204" pitchFamily="34" charset="0"/>
              </a:rPr>
              <a:t>Soc</a:t>
            </a:r>
            <a:r>
              <a:rPr lang="es-MX" sz="1100" b="0" i="1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1" dirty="0" err="1">
                <a:effectLst/>
                <a:latin typeface="Arial" panose="020B0604020202020204" pitchFamily="34" charset="0"/>
              </a:rPr>
              <a:t>Med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 </a:t>
            </a:r>
            <a:r>
              <a:rPr lang="es-MX" sz="1100" b="1" i="0" dirty="0">
                <a:effectLst/>
                <a:latin typeface="Arial" panose="020B0604020202020204" pitchFamily="34" charset="0"/>
              </a:rPr>
              <a:t>100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 (12): 579–582.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2207493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39" y="337625"/>
            <a:ext cx="110023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¿Por qué leer </a:t>
            </a:r>
            <a:r>
              <a:rPr lang="es-MX" sz="5200" b="1" dirty="0"/>
              <a:t>revisiones sistemáticas</a:t>
            </a:r>
            <a:r>
              <a:rPr lang="es-MX" sz="4800" dirty="0"/>
              <a:t>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709600" y="2321549"/>
            <a:ext cx="6482400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Mirar sólo un estudio podría </a:t>
            </a:r>
            <a:r>
              <a:rPr lang="es-ES_tradnl" sz="2400" b="1" dirty="0"/>
              <a:t>ser no representativo</a:t>
            </a:r>
            <a:r>
              <a:rPr lang="es-ES_tradnl" sz="2400" dirty="0"/>
              <a:t> de todo el cuerpo de evidencia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Recolectar y evaluar los estudios </a:t>
            </a:r>
            <a:r>
              <a:rPr lang="es-ES_tradnl" sz="2400" b="1" dirty="0"/>
              <a:t>toma tiempo que quizás no tenemos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Las revisiones incluyen un </a:t>
            </a:r>
            <a:r>
              <a:rPr lang="es-ES_tradnl" sz="2400" b="1" dirty="0"/>
              <a:t>N de pacientes muy grande</a:t>
            </a:r>
            <a:r>
              <a:rPr lang="es-ES_tradnl" sz="2400" dirty="0"/>
              <a:t>, aumentando la generalización de los resultados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Además una revisión tiene </a:t>
            </a:r>
            <a:r>
              <a:rPr lang="es-ES_tradnl" sz="2400" b="1" dirty="0"/>
              <a:t>varios subgrupos</a:t>
            </a:r>
          </a:p>
        </p:txBody>
      </p:sp>
      <p:pic>
        <p:nvPicPr>
          <p:cNvPr id="1026" name="Picture 2" descr="http://cenaysiglo21.com/wp-content/uploads/2014/09/A-CARA-DE-DU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13949"/>
            <a:ext cx="5709601" cy="48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23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92363" y="1211610"/>
            <a:ext cx="111749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Si no nos fue suficiente para tomar una decisión el ECCA que leímos ¿qué hacemos?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Elegimos </a:t>
            </a:r>
            <a:r>
              <a:rPr lang="es-MX" sz="5200" b="1" dirty="0">
                <a:solidFill>
                  <a:schemeClr val="bg1"/>
                </a:solidFill>
              </a:rPr>
              <a:t>buscar una RS con MA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Y la encontramos…</a:t>
            </a:r>
          </a:p>
        </p:txBody>
      </p:sp>
    </p:spTree>
    <p:extLst>
      <p:ext uri="{BB962C8B-B14F-4D97-AF65-F5344CB8AC3E}">
        <p14:creationId xmlns:p14="http://schemas.microsoft.com/office/powerpoint/2010/main" val="1013999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088559"/>
            <a:ext cx="56832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5134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RS y MA: </a:t>
            </a:r>
          </a:p>
          <a:p>
            <a:r>
              <a:rPr lang="es-MX" sz="4800" dirty="0"/>
              <a:t>TC vs otro tipo de terapias para depresión</a:t>
            </a:r>
            <a:endParaRPr lang="es-MX" sz="4800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1879" r="2173" b="1045"/>
          <a:stretch/>
        </p:blipFill>
        <p:spPr>
          <a:xfrm>
            <a:off x="5683250" y="0"/>
            <a:ext cx="650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61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  <p:pic>
        <p:nvPicPr>
          <p:cNvPr id="4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8111"/>
            <a:ext cx="12192000" cy="392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13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37" t="11700" r="30527" b="55990"/>
          <a:stretch/>
        </p:blipFill>
        <p:spPr>
          <a:xfrm>
            <a:off x="-3025" y="2057735"/>
            <a:ext cx="12195025" cy="34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ygarth_tracto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05" y="523220"/>
            <a:ext cx="4113795" cy="2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5"/>
          <p:cNvSpPr txBox="1"/>
          <p:nvPr/>
        </p:nvSpPr>
        <p:spPr>
          <a:xfrm>
            <a:off x="8185197" y="0"/>
            <a:ext cx="4006803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Tratamiento con Placebo</a:t>
            </a:r>
          </a:p>
        </p:txBody>
      </p:sp>
      <p:sp>
        <p:nvSpPr>
          <p:cNvPr id="6" name="Rectangle 5"/>
          <p:cNvSpPr/>
          <p:nvPr/>
        </p:nvSpPr>
        <p:spPr>
          <a:xfrm>
            <a:off x="8988470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72189"/>
            <a:ext cx="7278440" cy="69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3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637" t="11700" r="30527" b="55990"/>
          <a:stretch/>
        </p:blipFill>
        <p:spPr>
          <a:xfrm>
            <a:off x="-3025" y="2057735"/>
            <a:ext cx="12195025" cy="34702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9375" y="4011141"/>
            <a:ext cx="5353050" cy="2476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07225" y="4011141"/>
            <a:ext cx="2266950" cy="24765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8321825" y="4011141"/>
            <a:ext cx="1447800" cy="2476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/>
          <p:cNvSpPr/>
          <p:nvPr/>
        </p:nvSpPr>
        <p:spPr>
          <a:xfrm>
            <a:off x="3146275" y="6355592"/>
            <a:ext cx="2671482" cy="50240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I</a:t>
            </a:r>
            <a:r>
              <a:rPr lang="es-MX" sz="2200" dirty="0">
                <a:solidFill>
                  <a:schemeClr val="tx1"/>
                </a:solidFill>
              </a:rPr>
              <a:t>ntervención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410701" y="6357489"/>
            <a:ext cx="2781300" cy="502408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200" dirty="0">
                <a:solidFill>
                  <a:schemeClr val="tx1"/>
                </a:solidFill>
              </a:rPr>
              <a:t>Desenlace (</a:t>
            </a:r>
            <a:r>
              <a:rPr lang="es-MX" sz="2800" b="1" dirty="0" err="1">
                <a:solidFill>
                  <a:schemeClr val="tx1"/>
                </a:solidFill>
              </a:rPr>
              <a:t>O</a:t>
            </a:r>
            <a:r>
              <a:rPr lang="es-MX" sz="2200" dirty="0" err="1">
                <a:solidFill>
                  <a:schemeClr val="tx1"/>
                </a:solidFill>
              </a:rPr>
              <a:t>utcome</a:t>
            </a:r>
            <a:r>
              <a:rPr lang="es-MX" sz="2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0" y="6355591"/>
            <a:ext cx="2634671" cy="502408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P</a:t>
            </a:r>
            <a:r>
              <a:rPr lang="es-MX" sz="2200" dirty="0">
                <a:solidFill>
                  <a:schemeClr val="tx1"/>
                </a:solidFill>
              </a:rPr>
              <a:t>oblación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333118" y="6355591"/>
            <a:ext cx="2671482" cy="50240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C</a:t>
            </a:r>
            <a:r>
              <a:rPr lang="es-MX" sz="2200" dirty="0">
                <a:solidFill>
                  <a:schemeClr val="tx1"/>
                </a:solidFill>
              </a:rPr>
              <a:t>omparación</a:t>
            </a:r>
          </a:p>
        </p:txBody>
      </p:sp>
    </p:spTree>
    <p:extLst>
      <p:ext uri="{BB962C8B-B14F-4D97-AF65-F5344CB8AC3E}">
        <p14:creationId xmlns:p14="http://schemas.microsoft.com/office/powerpoint/2010/main" val="4058042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030"/>
            <a:ext cx="12192000" cy="39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</p:spTree>
    <p:extLst>
      <p:ext uri="{BB962C8B-B14F-4D97-AF65-F5344CB8AC3E}">
        <p14:creationId xmlns:p14="http://schemas.microsoft.com/office/powerpoint/2010/main" val="2021001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Objetivos:</a:t>
            </a:r>
            <a:r>
              <a:rPr lang="es-MX" sz="4800" dirty="0"/>
              <a:t> TC vs otras T para depresión</a:t>
            </a:r>
            <a:endParaRPr lang="es-MX" sz="4800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548640" y="1905041"/>
            <a:ext cx="110147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/>
              <a:t>Examinar el efecto de todas las </a:t>
            </a:r>
            <a:r>
              <a:rPr lang="es-MX" sz="2400" b="1" dirty="0"/>
              <a:t>TC</a:t>
            </a:r>
            <a:r>
              <a:rPr lang="es-MX" sz="2400" dirty="0"/>
              <a:t> comparadas con </a:t>
            </a:r>
            <a:r>
              <a:rPr lang="es-MX" sz="2400" b="1" dirty="0"/>
              <a:t>otras terapias psicológicas </a:t>
            </a:r>
            <a:r>
              <a:rPr lang="es-MX" sz="2400" dirty="0"/>
              <a:t>para la depresión.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dirty="0"/>
              <a:t>Examinar el efecto de las diferentes </a:t>
            </a:r>
            <a:r>
              <a:rPr lang="es-MX" sz="2400" b="1" dirty="0"/>
              <a:t>TC (terapia conductual, activación conductual, entrenamiento en habilidades sociales, y entrenamiento de relajación) </a:t>
            </a:r>
            <a:r>
              <a:rPr lang="es-MX" sz="2400" dirty="0"/>
              <a:t>comparadas con otras terapias psicológicas para la depresión.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dirty="0"/>
              <a:t>Examinar el efecto de todas las TC comparadas con </a:t>
            </a:r>
            <a:r>
              <a:rPr lang="es-MX" sz="2400" b="1" dirty="0"/>
              <a:t>otras diferentes terapias (TCC, tercera ola TCC, psicodinámica, humanista, y terapia integrativa psicológica) </a:t>
            </a:r>
            <a:r>
              <a:rPr lang="es-MX" sz="2400" dirty="0"/>
              <a:t>para la depresión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415832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874264"/>
            <a:ext cx="1101471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b="1" dirty="0"/>
              <a:t>Tipos de estudios: 	</a:t>
            </a:r>
            <a:r>
              <a:rPr lang="es-MX" sz="2400" dirty="0"/>
              <a:t>	ECCA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/>
              <a:t>Tipo de participantes: </a:t>
            </a:r>
            <a:r>
              <a:rPr lang="es-MX" sz="2400" dirty="0"/>
              <a:t>	hombres y mujeres ≥ 18 años.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/>
              <a:t>Escenario de participantes: </a:t>
            </a:r>
            <a:r>
              <a:rPr lang="es-MX" sz="2400" dirty="0"/>
              <a:t>ambulatorios (con que no estén hospitalizados)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/>
              <a:t>Diagnóstico: </a:t>
            </a:r>
            <a:r>
              <a:rPr lang="es-MX" sz="2400" dirty="0"/>
              <a:t>		DSM-III, DSM-III-R, DSM-IV, DSM-IV-R, ICD-10, Criterios de 				</a:t>
            </a:r>
            <a:r>
              <a:rPr lang="es-MX" sz="2400" dirty="0" err="1"/>
              <a:t>Feigher</a:t>
            </a:r>
            <a:r>
              <a:rPr lang="es-MX" sz="2400" dirty="0"/>
              <a:t>, cualquier escala validada (Beck, Hamilton).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 err="1"/>
              <a:t>Comorbidad</a:t>
            </a:r>
            <a:r>
              <a:rPr lang="es-MX" sz="2400" b="1" dirty="0"/>
              <a:t>: </a:t>
            </a:r>
            <a:r>
              <a:rPr lang="es-MX" sz="2400" dirty="0"/>
              <a:t>		si depresión es </a:t>
            </a:r>
            <a:r>
              <a:rPr lang="es-MX" sz="2400" dirty="0" err="1"/>
              <a:t>comorbida</a:t>
            </a:r>
            <a:r>
              <a:rPr lang="es-MX" sz="2400" dirty="0"/>
              <a:t> a otra enfermedad, se excluye</a:t>
            </a:r>
            <a:r>
              <a:rPr lang="es-MX" sz="2800" dirty="0"/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2535296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704987"/>
            <a:ext cx="1101471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6. Tipos de intervenciones	</a:t>
            </a:r>
            <a:r>
              <a:rPr lang="es-MX" sz="2400" dirty="0"/>
              <a:t>(todas cara a cara, no teléfono, ni internet)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Experimentales (terapia conductual)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conductual (</a:t>
            </a:r>
            <a:r>
              <a:rPr lang="es-MX" dirty="0" err="1"/>
              <a:t>Lewinsohn</a:t>
            </a:r>
            <a:r>
              <a:rPr lang="es-MX" dirty="0"/>
              <a:t>, 1974)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Activación conductual (modelo original) (Jacobson, 1996)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Entrenamiento de habilidades sociales / Entrenamiento de asertividad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de relajación (</a:t>
            </a:r>
            <a:r>
              <a:rPr lang="es-MX" dirty="0" err="1"/>
              <a:t>Bernstein</a:t>
            </a:r>
            <a:r>
              <a:rPr lang="es-MX" dirty="0"/>
              <a:t>, 1973)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Comparaciones (otras terapias)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cognitivo conductual(</a:t>
            </a:r>
            <a:r>
              <a:rPr lang="es-MX" dirty="0" err="1"/>
              <a:t>CBTs</a:t>
            </a:r>
            <a:r>
              <a:rPr lang="es-MX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Tercera</a:t>
            </a:r>
            <a:r>
              <a:rPr lang="en-US" dirty="0"/>
              <a:t> </a:t>
            </a:r>
            <a:r>
              <a:rPr lang="en-US" dirty="0" err="1"/>
              <a:t>ola</a:t>
            </a:r>
            <a:r>
              <a:rPr lang="en-US" dirty="0"/>
              <a:t>’  </a:t>
            </a:r>
            <a:r>
              <a:rPr lang="en-US" dirty="0" err="1"/>
              <a:t>terapia</a:t>
            </a:r>
            <a:r>
              <a:rPr lang="en-US" dirty="0"/>
              <a:t> </a:t>
            </a:r>
            <a:r>
              <a:rPr lang="en-US" dirty="0" err="1"/>
              <a:t>cognitivo</a:t>
            </a:r>
            <a:r>
              <a:rPr lang="en-US" dirty="0"/>
              <a:t> conducutal (third wave </a:t>
            </a:r>
            <a:r>
              <a:rPr lang="es-MX" dirty="0" err="1"/>
              <a:t>CBTs</a:t>
            </a:r>
            <a:r>
              <a:rPr lang="es-MX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psicodinámica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humanista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Interpersonal, cognitive </a:t>
            </a:r>
            <a:r>
              <a:rPr lang="en-US" dirty="0" err="1"/>
              <a:t>analitico</a:t>
            </a:r>
            <a:r>
              <a:rPr lang="en-US" dirty="0"/>
              <a:t>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terapias</a:t>
            </a:r>
            <a:r>
              <a:rPr lang="en-US" dirty="0"/>
              <a:t> </a:t>
            </a:r>
            <a:r>
              <a:rPr lang="en-US" dirty="0" err="1"/>
              <a:t>integrativas</a:t>
            </a:r>
            <a:endParaRPr lang="es-MX" sz="6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MX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4294773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689598"/>
            <a:ext cx="110147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7. Tipos de desenlaces medidos</a:t>
            </a:r>
          </a:p>
          <a:p>
            <a:r>
              <a:rPr lang="es-MX" sz="2400" i="1" dirty="0"/>
              <a:t>primarios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Eficacia del tratamiento: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Respuesta clínica conductual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Beck </a:t>
            </a:r>
            <a:r>
              <a:rPr lang="es-MX" dirty="0" err="1"/>
              <a:t>Depression</a:t>
            </a:r>
            <a:r>
              <a:rPr lang="es-MX" dirty="0"/>
              <a:t> </a:t>
            </a:r>
            <a:r>
              <a:rPr lang="es-MX" dirty="0" err="1"/>
              <a:t>Inventory</a:t>
            </a:r>
            <a:endParaRPr lang="es-MX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Hamilton Rating </a:t>
            </a:r>
            <a:r>
              <a:rPr lang="es-MX" dirty="0" err="1"/>
              <a:t>Scale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Depression</a:t>
            </a:r>
            <a:endParaRPr lang="es-MX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Montgomery-</a:t>
            </a:r>
            <a:r>
              <a:rPr lang="es-MX" dirty="0" err="1"/>
              <a:t>Asberg</a:t>
            </a:r>
            <a:r>
              <a:rPr lang="es-MX" dirty="0"/>
              <a:t> </a:t>
            </a:r>
            <a:r>
              <a:rPr lang="es-MX" dirty="0" err="1"/>
              <a:t>Depression</a:t>
            </a:r>
            <a:r>
              <a:rPr lang="es-MX" dirty="0"/>
              <a:t> Rating </a:t>
            </a:r>
            <a:r>
              <a:rPr lang="es-MX" dirty="0" err="1"/>
              <a:t>Scale</a:t>
            </a:r>
            <a:endParaRPr lang="es-MX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Aceptabilidad del tratamiento: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Número de participantes que abandonaron la terapia</a:t>
            </a:r>
          </a:p>
          <a:p>
            <a:r>
              <a:rPr lang="es-MX" sz="2400" i="1" dirty="0"/>
              <a:t>secundarios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Remisión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Mejora de síntomas de depresión</a:t>
            </a:r>
          </a:p>
          <a:p>
            <a:endParaRPr lang="es-MX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2420883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693481"/>
            <a:ext cx="11014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7. Tipos de desenlaces medidos (2)</a:t>
            </a:r>
            <a:endParaRPr lang="es-MX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Mejora general: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 err="1"/>
              <a:t>Clinical</a:t>
            </a:r>
            <a:r>
              <a:rPr lang="es-MX" dirty="0"/>
              <a:t> Global </a:t>
            </a:r>
            <a:r>
              <a:rPr lang="es-MX" dirty="0" err="1"/>
              <a:t>Impressions</a:t>
            </a:r>
            <a:r>
              <a:rPr lang="es-MX" dirty="0"/>
              <a:t> </a:t>
            </a:r>
            <a:r>
              <a:rPr lang="es-MX" dirty="0" err="1"/>
              <a:t>scale</a:t>
            </a:r>
            <a:r>
              <a:rPr lang="es-MX" dirty="0"/>
              <a:t> (CGI)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Mejora de síntomas de ansiedad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Efectos adversos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Adaptación y funcionamiento social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Calidad de vida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/>
              <a:t>Short </a:t>
            </a:r>
            <a:r>
              <a:rPr lang="es-MX" dirty="0" err="1"/>
              <a:t>Form</a:t>
            </a:r>
            <a:r>
              <a:rPr lang="es-MX" dirty="0"/>
              <a:t> (SF-36)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 err="1"/>
              <a:t>Health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Nation</a:t>
            </a:r>
            <a:r>
              <a:rPr lang="es-MX" dirty="0"/>
              <a:t> </a:t>
            </a:r>
            <a:r>
              <a:rPr lang="es-MX" dirty="0" err="1"/>
              <a:t>Outcome</a:t>
            </a:r>
            <a:r>
              <a:rPr lang="es-MX" dirty="0"/>
              <a:t> </a:t>
            </a:r>
            <a:r>
              <a:rPr lang="es-MX" dirty="0" err="1"/>
              <a:t>Scales</a:t>
            </a:r>
            <a:r>
              <a:rPr lang="es-MX" dirty="0"/>
              <a:t> (</a:t>
            </a:r>
            <a:r>
              <a:rPr lang="es-MX" dirty="0" err="1"/>
              <a:t>HoNOS</a:t>
            </a:r>
            <a:r>
              <a:rPr lang="es-MX" dirty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 err="1"/>
              <a:t>World</a:t>
            </a:r>
            <a:r>
              <a:rPr lang="es-MX" dirty="0"/>
              <a:t>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Organization</a:t>
            </a:r>
            <a:r>
              <a:rPr lang="es-MX" dirty="0"/>
              <a:t> </a:t>
            </a:r>
            <a:r>
              <a:rPr lang="es-MX" dirty="0" err="1"/>
              <a:t>Quality</a:t>
            </a:r>
            <a:r>
              <a:rPr lang="es-MX" dirty="0"/>
              <a:t> of </a:t>
            </a:r>
            <a:r>
              <a:rPr lang="es-MX" dirty="0" err="1"/>
              <a:t>Life</a:t>
            </a:r>
            <a:r>
              <a:rPr lang="es-MX" dirty="0"/>
              <a:t> (WHOQOL)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Desenlaces económicos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/>
              <a:t>Trabajo:, citas, días de ausencia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507843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Búsqueda</a:t>
            </a:r>
            <a:r>
              <a:rPr lang="es-MX" sz="4800" dirty="0"/>
              <a:t> sistemática de información</a:t>
            </a:r>
            <a:endParaRPr lang="es-MX" sz="5200" b="1" dirty="0"/>
          </a:p>
        </p:txBody>
      </p:sp>
      <p:sp>
        <p:nvSpPr>
          <p:cNvPr id="5" name="Elipse 4"/>
          <p:cNvSpPr/>
          <p:nvPr/>
        </p:nvSpPr>
        <p:spPr>
          <a:xfrm>
            <a:off x="9787676" y="2783206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CCDAN</a:t>
            </a:r>
            <a:r>
              <a:rPr lang="es-MX" sz="1200" dirty="0">
                <a:solidFill>
                  <a:schemeClr val="tx1"/>
                </a:solidFill>
              </a:rPr>
              <a:t> (</a:t>
            </a:r>
            <a:r>
              <a:rPr lang="en-US" sz="1200" dirty="0">
                <a:solidFill>
                  <a:schemeClr val="tx1"/>
                </a:solidFill>
              </a:rPr>
              <a:t>Cochrane Depression, Anxiety and Neurosis Group 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Elipse 6"/>
          <p:cNvSpPr/>
          <p:nvPr/>
        </p:nvSpPr>
        <p:spPr>
          <a:xfrm>
            <a:off x="5201915" y="4842023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CINAHL </a:t>
            </a:r>
            <a:r>
              <a:rPr lang="es-MX" sz="1200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chemeClr val="tx1"/>
                </a:solidFill>
              </a:rPr>
              <a:t>Cumulative Index to Nursing and Allied Health Literature)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9787676" y="4842023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CENTRAL </a:t>
            </a:r>
            <a:r>
              <a:rPr lang="es-MX" sz="1200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chemeClr val="tx1"/>
                </a:solidFill>
              </a:rPr>
              <a:t>Cochrane Central Register of Controlled Trials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Elipse 9"/>
          <p:cNvSpPr/>
          <p:nvPr/>
        </p:nvSpPr>
        <p:spPr>
          <a:xfrm>
            <a:off x="7494795" y="4842023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MEDLINE </a:t>
            </a:r>
            <a:r>
              <a:rPr lang="es-MX" sz="1200" dirty="0">
                <a:solidFill>
                  <a:schemeClr val="tx1"/>
                </a:solidFill>
              </a:rPr>
              <a:t>(Biblioteca Nacional de Medicina de los Estados Unidos)</a:t>
            </a:r>
          </a:p>
        </p:txBody>
      </p:sp>
      <p:cxnSp>
        <p:nvCxnSpPr>
          <p:cNvPr id="12" name="Conector recto de flecha 11"/>
          <p:cNvCxnSpPr>
            <a:stCxn id="33" idx="1"/>
          </p:cNvCxnSpPr>
          <p:nvPr/>
        </p:nvCxnSpPr>
        <p:spPr>
          <a:xfrm flipH="1" flipV="1">
            <a:off x="2569029" y="1432007"/>
            <a:ext cx="2896489" cy="161480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31" idx="1"/>
          </p:cNvCxnSpPr>
          <p:nvPr/>
        </p:nvCxnSpPr>
        <p:spPr>
          <a:xfrm flipH="1" flipV="1">
            <a:off x="3207657" y="1235574"/>
            <a:ext cx="4550742" cy="1811236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7" idx="1"/>
          </p:cNvCxnSpPr>
          <p:nvPr/>
        </p:nvCxnSpPr>
        <p:spPr>
          <a:xfrm flipH="1" flipV="1">
            <a:off x="2002971" y="1488994"/>
            <a:ext cx="3462548" cy="361663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0" idx="1"/>
          </p:cNvCxnSpPr>
          <p:nvPr/>
        </p:nvCxnSpPr>
        <p:spPr>
          <a:xfrm flipH="1" flipV="1">
            <a:off x="2279348" y="1488994"/>
            <a:ext cx="5479051" cy="361663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9" idx="1"/>
          </p:cNvCxnSpPr>
          <p:nvPr/>
        </p:nvCxnSpPr>
        <p:spPr>
          <a:xfrm flipH="1" flipV="1">
            <a:off x="2772229" y="1287164"/>
            <a:ext cx="7279051" cy="381846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5" idx="2"/>
          </p:cNvCxnSpPr>
          <p:nvPr/>
        </p:nvCxnSpPr>
        <p:spPr>
          <a:xfrm flipH="1" flipV="1">
            <a:off x="3734244" y="1230177"/>
            <a:ext cx="6053432" cy="2453029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7494795" y="2783206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EMBASE </a:t>
            </a:r>
            <a:r>
              <a:rPr lang="es-MX" sz="1200" dirty="0">
                <a:solidFill>
                  <a:schemeClr val="tx1"/>
                </a:solidFill>
              </a:rPr>
              <a:t>(Excerpta Medica </a:t>
            </a:r>
            <a:r>
              <a:rPr lang="es-MX" sz="1200" dirty="0" err="1">
                <a:solidFill>
                  <a:schemeClr val="tx1"/>
                </a:solidFill>
              </a:rPr>
              <a:t>dataBASE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Elipse 32"/>
          <p:cNvSpPr/>
          <p:nvPr/>
        </p:nvSpPr>
        <p:spPr>
          <a:xfrm>
            <a:off x="5201914" y="2783206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chemeClr val="tx1"/>
                </a:solidFill>
              </a:rPr>
              <a:t>PsyINDEX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sz="1200" dirty="0">
                <a:solidFill>
                  <a:schemeClr val="tx1"/>
                </a:solidFill>
              </a:rPr>
              <a:t>(Base de datos de la Asociación de Psicología Americana)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317130" y="4842023"/>
            <a:ext cx="48847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Reunir toda la información existente.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Sin restricción de idiomas y contemplando la </a:t>
            </a:r>
            <a:r>
              <a:rPr lang="es-MX" sz="2400" b="1" dirty="0"/>
              <a:t>literatura gris</a:t>
            </a:r>
            <a:r>
              <a:rPr lang="es-MX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7746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Búsqueda</a:t>
            </a:r>
            <a:r>
              <a:rPr lang="es-MX" sz="4800" dirty="0"/>
              <a:t> sistemática de información</a:t>
            </a:r>
            <a:endParaRPr lang="es-MX" sz="5200" b="1" dirty="0"/>
          </a:p>
        </p:txBody>
      </p:sp>
      <p:sp>
        <p:nvSpPr>
          <p:cNvPr id="3" name="Rectángulo 2"/>
          <p:cNvSpPr/>
          <p:nvPr/>
        </p:nvSpPr>
        <p:spPr>
          <a:xfrm>
            <a:off x="2501153" y="1878294"/>
            <a:ext cx="6997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/>
              <a:t>Términos</a:t>
            </a:r>
            <a:r>
              <a:rPr lang="en-US" sz="2400" b="1" dirty="0"/>
              <a:t> </a:t>
            </a:r>
            <a:r>
              <a:rPr lang="en-US" sz="2400" b="1" dirty="0" err="1"/>
              <a:t>generales</a:t>
            </a:r>
            <a:r>
              <a:rPr lang="en-US" sz="2400" b="1" dirty="0"/>
              <a:t> que se </a:t>
            </a:r>
            <a:r>
              <a:rPr lang="en-US" sz="2400" b="1" dirty="0" err="1"/>
              <a:t>usaron</a:t>
            </a:r>
            <a:r>
              <a:rPr lang="en-US" sz="2400" b="1" dirty="0"/>
              <a:t> para la </a:t>
            </a:r>
            <a:r>
              <a:rPr lang="en-US" sz="2400" b="1" dirty="0" err="1"/>
              <a:t>búsqueda</a:t>
            </a:r>
            <a:endParaRPr lang="en-US" sz="2400" b="1" dirty="0"/>
          </a:p>
          <a:p>
            <a:pPr>
              <a:lnSpc>
                <a:spcPct val="140000"/>
              </a:lnSpc>
            </a:pPr>
            <a:r>
              <a:rPr lang="en-US" sz="2400" i="1" dirty="0"/>
              <a:t>	Condition</a:t>
            </a:r>
            <a:r>
              <a:rPr lang="en-US" sz="2400" dirty="0"/>
              <a:t>		</a:t>
            </a:r>
            <a:r>
              <a:rPr lang="en-US" sz="2400" i="1" dirty="0"/>
              <a:t>Intervention 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(depress* OR </a:t>
            </a:r>
            <a:r>
              <a:rPr lang="en-US" sz="2400" dirty="0" err="1"/>
              <a:t>dysthymi</a:t>
            </a:r>
            <a:r>
              <a:rPr lang="en-US" sz="2400" dirty="0"/>
              <a:t>*) AND (*</a:t>
            </a:r>
            <a:r>
              <a:rPr lang="en-US" sz="2400" dirty="0" err="1"/>
              <a:t>therap</a:t>
            </a:r>
            <a:r>
              <a:rPr lang="en-US" sz="2400" dirty="0"/>
              <a:t>* </a:t>
            </a:r>
            <a:r>
              <a:rPr lang="es-MX" sz="2400" dirty="0"/>
              <a:t>OR training)</a:t>
            </a:r>
            <a:endParaRPr lang="es-ES_tradnl" sz="2400" dirty="0"/>
          </a:p>
        </p:txBody>
      </p:sp>
      <p:sp>
        <p:nvSpPr>
          <p:cNvPr id="2" name="Rectángulo 1"/>
          <p:cNvSpPr/>
          <p:nvPr/>
        </p:nvSpPr>
        <p:spPr>
          <a:xfrm>
            <a:off x="0" y="4169938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Aunque</a:t>
            </a:r>
            <a:r>
              <a:rPr lang="en-US" sz="2400" b="1" dirty="0"/>
              <a:t> a </a:t>
            </a:r>
            <a:r>
              <a:rPr lang="en-US" sz="2400" b="1" dirty="0" err="1"/>
              <a:t>veces</a:t>
            </a:r>
            <a:r>
              <a:rPr lang="en-US" sz="2400" b="1" dirty="0"/>
              <a:t>, las </a:t>
            </a:r>
            <a:r>
              <a:rPr lang="en-US" sz="2400" b="1" dirty="0" err="1"/>
              <a:t>búsquedas</a:t>
            </a:r>
            <a:r>
              <a:rPr lang="en-US" sz="2400" b="1" dirty="0"/>
              <a:t> se </a:t>
            </a:r>
            <a:r>
              <a:rPr lang="en-US" sz="2400" b="1" dirty="0" err="1"/>
              <a:t>ven</a:t>
            </a:r>
            <a:r>
              <a:rPr lang="en-US" sz="2400" b="1" dirty="0"/>
              <a:t> </a:t>
            </a:r>
            <a:r>
              <a:rPr lang="en-US" sz="2400" b="1" dirty="0" err="1"/>
              <a:t>así</a:t>
            </a:r>
            <a:r>
              <a:rPr lang="en-US" sz="2400" b="1" dirty="0"/>
              <a:t>:</a:t>
            </a:r>
          </a:p>
          <a:p>
            <a:endParaRPr lang="en-US" sz="1600" dirty="0"/>
          </a:p>
          <a:p>
            <a:r>
              <a:rPr lang="es-MX" sz="1600" dirty="0" err="1"/>
              <a:t>exp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(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adlerian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analytical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autogenic</a:t>
            </a:r>
            <a:r>
              <a:rPr lang="es-MX" sz="1600" dirty="0"/>
              <a:t> training/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behavior</a:t>
            </a:r>
            <a:r>
              <a:rPr lang="es-MX" sz="1600" dirty="0"/>
              <a:t> </a:t>
            </a:r>
            <a:r>
              <a:rPr lang="es-MX" sz="1600" dirty="0" err="1"/>
              <a:t>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brief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n-US" sz="1600" dirty="0"/>
              <a:t>or client centered therapy/ or cognitive behavior therapy/ or conversion therapy/ or eclectic psychotherapy/ or emotion focused therapy/ or existential therapy/ or experiential psychotherapy/ or expressive psychotherapy/ or </a:t>
            </a:r>
            <a:r>
              <a:rPr lang="en-US" sz="1600" dirty="0" err="1"/>
              <a:t>eyemovement</a:t>
            </a:r>
            <a:r>
              <a:rPr lang="en-US" sz="1600" dirty="0"/>
              <a:t> desensitization therapy/ or feminist therapy/ or geriatric psychotherapy/ or gestalt therapy/ or group psychotherapy/ or guided imagery/ or humanistic psychotherapy/ or hypnotherapy/ or individual psychotherapy/ or insight therapy/ or integrative psychotherapy/ or interpersonal psychotherapy/ or </a:t>
            </a:r>
            <a:r>
              <a:rPr lang="en-US" sz="1600" dirty="0" err="1"/>
              <a:t>logotherapy</a:t>
            </a:r>
            <a:r>
              <a:rPr lang="en-US" sz="1600" dirty="0"/>
              <a:t>/ or narrative therapy/ or persuasion therapy/ or primal therapy/ or psychoanalysis/ or psychodrama/ or psychodynamic psychotherapy/ or psychotherapeutic counseling/ or rational emotive behavior therapy/ or reality therapy/ or relationship therapy/ or solution focused therapy/ or supportive psychotherapy/ or transactional analysis/)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988556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076" t="19793" r="25988" b="10416"/>
          <a:stretch/>
        </p:blipFill>
        <p:spPr>
          <a:xfrm>
            <a:off x="1676399" y="571500"/>
            <a:ext cx="8839201" cy="51054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676399" y="571500"/>
            <a:ext cx="8839201" cy="299085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 rot="16200000">
            <a:off x="490722" y="1827711"/>
            <a:ext cx="184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BÚSQUEDA</a:t>
            </a:r>
          </a:p>
        </p:txBody>
      </p:sp>
    </p:spTree>
    <p:extLst>
      <p:ext uri="{BB962C8B-B14F-4D97-AF65-F5344CB8AC3E}">
        <p14:creationId xmlns:p14="http://schemas.microsoft.com/office/powerpoint/2010/main" val="313462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263"/>
            <a:ext cx="5532438" cy="5675312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5972231" y="1457740"/>
            <a:ext cx="1667646" cy="2273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38052" y="874643"/>
            <a:ext cx="2994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Preparar un tractor falso que sea exactamente igual al verdadero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36364" y="4304670"/>
            <a:ext cx="14312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6017" y="3541140"/>
            <a:ext cx="2707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Mantener este secreto inviolable, no solo del paciente sino de cualquier otra persona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2825" y="3731640"/>
            <a:ext cx="14343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51" y="3964161"/>
            <a:ext cx="5532464" cy="76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18597" y="4304040"/>
            <a:ext cx="5532438" cy="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8597" y="4713836"/>
            <a:ext cx="32884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881478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sp>
        <p:nvSpPr>
          <p:cNvPr id="14" name="CuadroTexto 5"/>
          <p:cNvSpPr txBox="1"/>
          <p:nvPr/>
        </p:nvSpPr>
        <p:spPr>
          <a:xfrm>
            <a:off x="8185197" y="0"/>
            <a:ext cx="4006803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Tratamiento con Placebo</a:t>
            </a:r>
          </a:p>
        </p:txBody>
      </p:sp>
    </p:spTree>
    <p:extLst>
      <p:ext uri="{BB962C8B-B14F-4D97-AF65-F5344CB8AC3E}">
        <p14:creationId xmlns:p14="http://schemas.microsoft.com/office/powerpoint/2010/main" val="884932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076" t="19793" r="25988" b="10416"/>
          <a:stretch/>
        </p:blipFill>
        <p:spPr>
          <a:xfrm>
            <a:off x="1676399" y="571500"/>
            <a:ext cx="8839201" cy="51054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381500" y="3763602"/>
            <a:ext cx="6134100" cy="1913298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 rot="16200000">
            <a:off x="1640491" y="4243197"/>
            <a:ext cx="35373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1er FASE </a:t>
            </a:r>
          </a:p>
          <a:p>
            <a:pPr algn="ctr"/>
            <a:r>
              <a:rPr lang="es-MX" sz="2800" dirty="0"/>
              <a:t>Filtro Título y Resumen</a:t>
            </a:r>
          </a:p>
        </p:txBody>
      </p:sp>
    </p:spTree>
    <p:extLst>
      <p:ext uri="{BB962C8B-B14F-4D97-AF65-F5344CB8AC3E}">
        <p14:creationId xmlns:p14="http://schemas.microsoft.com/office/powerpoint/2010/main" val="25416135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7" t="16666" r="28917" b="8073"/>
          <a:stretch/>
        </p:blipFill>
        <p:spPr>
          <a:xfrm>
            <a:off x="4310111" y="209550"/>
            <a:ext cx="6186439" cy="56578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 rot="16200000">
            <a:off x="1813233" y="1511265"/>
            <a:ext cx="37515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2do FASE </a:t>
            </a:r>
          </a:p>
          <a:p>
            <a:pPr algn="ctr"/>
            <a:r>
              <a:rPr lang="es-MX" sz="2800" dirty="0"/>
              <a:t>Filtro de Texto Completo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381500" y="213038"/>
            <a:ext cx="6115050" cy="3550563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52645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7" t="16666" r="28917" b="8073"/>
          <a:stretch/>
        </p:blipFill>
        <p:spPr>
          <a:xfrm>
            <a:off x="4310111" y="209550"/>
            <a:ext cx="6186439" cy="56578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 rot="16200000">
            <a:off x="2812268" y="4501402"/>
            <a:ext cx="2041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2da filtro del</a:t>
            </a:r>
          </a:p>
          <a:p>
            <a:pPr algn="ctr"/>
            <a:r>
              <a:rPr lang="es-MX" sz="2800" dirty="0"/>
              <a:t> 2do FASE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310111" y="4000500"/>
            <a:ext cx="3195589" cy="22098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1769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721" t="32292" r="19107" b="10416"/>
          <a:stretch/>
        </p:blipFill>
        <p:spPr>
          <a:xfrm>
            <a:off x="3524249" y="1074063"/>
            <a:ext cx="7048501" cy="4191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6200000">
            <a:off x="2026404" y="1142196"/>
            <a:ext cx="2041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2da filtro del</a:t>
            </a:r>
          </a:p>
          <a:p>
            <a:pPr algn="ctr"/>
            <a:r>
              <a:rPr lang="es-MX" sz="2800" dirty="0"/>
              <a:t> 2do FASE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524249" y="514350"/>
            <a:ext cx="7048501" cy="22098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8112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721" t="32292" r="19107" b="10416"/>
          <a:stretch/>
        </p:blipFill>
        <p:spPr>
          <a:xfrm>
            <a:off x="3524249" y="1074063"/>
            <a:ext cx="7048501" cy="4191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6200000">
            <a:off x="1318010" y="3683109"/>
            <a:ext cx="44489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3er FASE Extracción de datos </a:t>
            </a:r>
          </a:p>
          <a:p>
            <a:pPr algn="ctr"/>
            <a:r>
              <a:rPr lang="es-MX" sz="2800" dirty="0"/>
              <a:t>para el Meta-Análisis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019549" y="3055263"/>
            <a:ext cx="2762251" cy="22098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2462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Extracción </a:t>
            </a:r>
            <a:r>
              <a:rPr lang="es-MX" sz="4800" dirty="0"/>
              <a:t>de datos</a:t>
            </a:r>
            <a:endParaRPr lang="es-MX" sz="5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48640" y="2116258"/>
            <a:ext cx="110147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Se hace pareado: </a:t>
            </a:r>
            <a:r>
              <a:rPr lang="es-MX" sz="2400" dirty="0"/>
              <a:t>2 investigadores leen todo y extraen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A todos se les hace los riesgos de sesgo: </a:t>
            </a:r>
            <a:r>
              <a:rPr lang="es-MX" sz="2400" dirty="0"/>
              <a:t>los 11 posibles sesgos revisados en el ECCA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Se toman en cuenta todos los posibles desenlaces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Se convierten en detectives de datos: </a:t>
            </a:r>
            <a:r>
              <a:rPr lang="es-MX" sz="2400" dirty="0"/>
              <a:t>Si falta algún dato, o está mal reportado, se tiene que contactar al autor del artículo, si son farmacéuticas y no contestan, se reporta que no cooperaron.</a:t>
            </a:r>
            <a:endParaRPr lang="es-MX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b="1" dirty="0"/>
          </a:p>
        </p:txBody>
      </p:sp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29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de sesgo </a:t>
            </a:r>
            <a:r>
              <a:rPr lang="es-MX" sz="4800" dirty="0"/>
              <a:t>en todos los estudios</a:t>
            </a:r>
            <a:endParaRPr lang="es-MX" sz="5200" b="1" dirty="0"/>
          </a:p>
        </p:txBody>
      </p:sp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9"/>
          <a:stretch/>
        </p:blipFill>
        <p:spPr>
          <a:xfrm>
            <a:off x="477819" y="1784285"/>
            <a:ext cx="11391900" cy="4318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77" t="13705" r="482" b="9983"/>
          <a:stretch/>
        </p:blipFill>
        <p:spPr>
          <a:xfrm rot="16200000">
            <a:off x="6058797" y="21488"/>
            <a:ext cx="229943" cy="3295651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169894" y="2164977"/>
            <a:ext cx="295835" cy="380551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874059" y="1322565"/>
            <a:ext cx="208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que revisamos</a:t>
            </a:r>
          </a:p>
        </p:txBody>
      </p:sp>
      <p:cxnSp>
        <p:nvCxnSpPr>
          <p:cNvPr id="9" name="Conector recto de flecha 8"/>
          <p:cNvCxnSpPr>
            <a:stCxn id="3" idx="2"/>
            <a:endCxn id="8" idx="0"/>
          </p:cNvCxnSpPr>
          <p:nvPr/>
        </p:nvCxnSpPr>
        <p:spPr>
          <a:xfrm flipH="1">
            <a:off x="1317812" y="1691897"/>
            <a:ext cx="598135" cy="47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300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60" y="1"/>
            <a:ext cx="7067939" cy="68580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" y="584774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4" name="Rectángulo 3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</p:spTree>
    <p:extLst>
      <p:ext uri="{BB962C8B-B14F-4D97-AF65-F5344CB8AC3E}">
        <p14:creationId xmlns:p14="http://schemas.microsoft.com/office/powerpoint/2010/main" val="46912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11" y="1"/>
            <a:ext cx="7067939" cy="6858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-2" y="3653376"/>
            <a:ext cx="51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Anatomía del meta-análisis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-3" y="594260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21" name="Rectángulo 20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0" y="4174094"/>
            <a:ext cx="5124060" cy="6232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Acomodo de los estudios: </a:t>
            </a:r>
            <a:r>
              <a:rPr lang="es-MX" sz="1200" dirty="0">
                <a:solidFill>
                  <a:schemeClr val="tx2">
                    <a:lumMod val="50000"/>
                  </a:schemeClr>
                </a:solidFill>
              </a:rPr>
              <a:t>cada estudio está en un renglón. Sus datos por grupo (eventos y N total del grupo), el peso del estudio para el resultado final, y  el riesgo relativo.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283199" y="2699658"/>
            <a:ext cx="6125029" cy="13062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/>
          <p:cNvSpPr/>
          <p:nvPr/>
        </p:nvSpPr>
        <p:spPr>
          <a:xfrm>
            <a:off x="6183086" y="297652"/>
            <a:ext cx="2148114" cy="25321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CuadroTexto 26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751006" y="2316005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ECCA revisado:</a:t>
            </a:r>
            <a:br>
              <a:rPr lang="es-MX" i="1" dirty="0"/>
            </a:br>
            <a:r>
              <a:rPr lang="es-MX" i="1" dirty="0"/>
              <a:t>-10/14 en TC</a:t>
            </a:r>
            <a:br>
              <a:rPr lang="es-MX" i="1" dirty="0"/>
            </a:br>
            <a:r>
              <a:rPr lang="es-MX" i="1" dirty="0"/>
              <a:t>-11/11 en TCC</a:t>
            </a:r>
          </a:p>
        </p:txBody>
      </p:sp>
      <p:cxnSp>
        <p:nvCxnSpPr>
          <p:cNvPr id="29" name="Conector recto de flecha 28"/>
          <p:cNvCxnSpPr>
            <a:stCxn id="28" idx="3"/>
          </p:cNvCxnSpPr>
          <p:nvPr/>
        </p:nvCxnSpPr>
        <p:spPr>
          <a:xfrm>
            <a:off x="4333042" y="2777670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94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60" y="1"/>
            <a:ext cx="7067939" cy="6858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-2" y="3653376"/>
            <a:ext cx="51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Anatomía del meta-análisis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5283199" y="3556000"/>
            <a:ext cx="6125029" cy="85634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/>
          <p:cNvSpPr/>
          <p:nvPr/>
        </p:nvSpPr>
        <p:spPr>
          <a:xfrm>
            <a:off x="-2" y="4807131"/>
            <a:ext cx="5124060" cy="667659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Subgrupo:</a:t>
            </a:r>
            <a:r>
              <a:rPr lang="es-MX" sz="1200" dirty="0">
                <a:solidFill>
                  <a:schemeClr val="tx2">
                    <a:lumMod val="50000"/>
                  </a:schemeClr>
                </a:solidFill>
              </a:rPr>
              <a:t> se presenta cada estudio con sus resultados a la derecha. En la parte inferior del Subgrupo aparecen medidas de heterogeneidad (I²) y del efecto global.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-2" y="584774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12" name="Rectángulo 11"/>
          <p:cNvSpPr/>
          <p:nvPr/>
        </p:nvSpPr>
        <p:spPr>
          <a:xfrm>
            <a:off x="5283198" y="657344"/>
            <a:ext cx="6125029" cy="2768027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5283198" y="4528457"/>
            <a:ext cx="6125029" cy="74023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5283198" y="5377357"/>
            <a:ext cx="6125029" cy="711202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</p:spTree>
    <p:extLst>
      <p:ext uri="{BB962C8B-B14F-4D97-AF65-F5344CB8AC3E}">
        <p14:creationId xmlns:p14="http://schemas.microsoft.com/office/powerpoint/2010/main" val="427623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3714</TotalTime>
  <Words>5749</Words>
  <Application>Microsoft Office PowerPoint</Application>
  <PresentationFormat>Widescreen</PresentationFormat>
  <Paragraphs>699</Paragraphs>
  <Slides>115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Georgia</vt:lpstr>
      <vt:lpstr>Gotham Black</vt:lpstr>
      <vt:lpstr>Lato</vt:lpstr>
      <vt:lpstr>PT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ortiz</dc:creator>
  <cp:lastModifiedBy>Castiello de Obeso, Santiago</cp:lastModifiedBy>
  <cp:revision>166</cp:revision>
  <dcterms:created xsi:type="dcterms:W3CDTF">2016-10-08T19:40:24Z</dcterms:created>
  <dcterms:modified xsi:type="dcterms:W3CDTF">2024-11-30T16:34:59Z</dcterms:modified>
</cp:coreProperties>
</file>